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4558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1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3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9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8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6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3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6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78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8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2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45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86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24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6/4/2020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3376"/>
          </a:xfrm>
        </p:spPr>
        <p:txBody>
          <a:bodyPr/>
          <a:lstStyle/>
          <a:p>
            <a:r>
              <a:rPr lang="ky-KG" dirty="0" smtClean="0"/>
              <a:t>Чүй-Бишкек тайпасынын 2020-жылынын март-июль айларына отчету</a:t>
            </a:r>
            <a:endParaRPr lang="ru-RU" dirty="0"/>
          </a:p>
        </p:txBody>
      </p:sp>
      <p:pic>
        <p:nvPicPr>
          <p:cNvPr id="1026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2637" cy="21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ww101\Desktop\ФХЗ Чуй-Бишкек\logotip\КРПМБ ромбик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0"/>
            <a:ext cx="1804362" cy="20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5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258140"/>
              </p:ext>
            </p:extLst>
          </p:nvPr>
        </p:nvGraphicFramePr>
        <p:xfrm>
          <a:off x="1" y="1"/>
          <a:ext cx="9144000" cy="12687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687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5- март-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Улуттук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баш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кийим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калпак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күнүнө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карата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Чуй-Бишкек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магистранттары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жана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стипендианттары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менен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биргеликте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флешмоб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уюштурулду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18" marR="8418" marT="841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Назгул\Desktop\ФХЗ отчеты и планы 2020\5 март ак калпак\88369655_2849797571754237_280500402245546803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6004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згул\Desktop\ФХЗ отчеты и планы 2020\5 март ак калпак\89014051_2849797805087547_438762879734461235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15" y="1556792"/>
            <a:ext cx="363703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691665"/>
              </p:ext>
            </p:extLst>
          </p:nvPr>
        </p:nvGraphicFramePr>
        <p:xfrm>
          <a:off x="444843" y="3429000"/>
          <a:ext cx="8531516" cy="3429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2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055">
                  <a:extLst>
                    <a:ext uri="{9D8B030D-6E8A-4147-A177-3AD203B41FA5}">
                      <a16:colId xmlns:a16="http://schemas.microsoft.com/office/drawing/2014/main" xmlns="" val="1039265878"/>
                    </a:ext>
                  </a:extLst>
                </a:gridCol>
                <a:gridCol w="1334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2207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418" marR="8418" marT="8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y-K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Биз, коронавирусту биргеликте</a:t>
                      </a:r>
                      <a:r>
                        <a:rPr lang="ky-KG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токтотобуз» акциясына Чуй-Бишкек тайпасы өз салымын кошту</a:t>
                      </a:r>
                    </a:p>
                  </a:txBody>
                  <a:tcPr marL="8418" marR="8418" marT="8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апрель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418" marR="8418" marT="8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Бүтүрүүчүлөр, студенттер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418" marR="8418" marT="8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Бишкек ш.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8418" marR="8418" marT="8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 мүчөлөрү</a:t>
                      </a:r>
                    </a:p>
                  </a:txBody>
                  <a:tcPr marL="8418" marR="8418" marT="8418" marB="0" anchor="ctr"/>
                </a:tc>
                <a:extLst>
                  <a:ext uri="{0D108BD9-81ED-4DB2-BD59-A6C34878D82A}">
                    <a16:rowId xmlns:a16="http://schemas.microsoft.com/office/drawing/2014/main" xmlns="" val="2049563582"/>
                  </a:ext>
                </a:extLst>
              </a:tr>
              <a:tr h="1206930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8418" marR="8418" marT="841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8" marR="8418" marT="8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8" marR="8418" marT="8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8" marR="8418" marT="8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8" marR="8418" marT="84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u="none" strike="noStrike" dirty="0" err="1" smtClean="0">
                        <a:effectLst/>
                      </a:endParaRPr>
                    </a:p>
                  </a:txBody>
                  <a:tcPr marL="8418" marR="8418" marT="841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 descr="C:\Users\Назгул\Desktop\радача формы\93625966_2950342131699780_659613773727793152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4" y="5548183"/>
            <a:ext cx="2242753" cy="12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згул\Desktop\радача формы\94129985_2950341955033131_746911417976959795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01" y="5560542"/>
            <a:ext cx="2335427" cy="12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згул\Desktop\радача формы\94565839_2950341175033209_154581845994058547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6" y="5560542"/>
            <a:ext cx="2693773" cy="11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5904656" cy="2276871"/>
          </a:xfrm>
        </p:spPr>
        <p:txBody>
          <a:bodyPr>
            <a:normAutofit/>
          </a:bodyPr>
          <a:lstStyle/>
          <a:p>
            <a:r>
              <a:rPr lang="ky-KG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Каратинде убакытты туура пайдалануу максатында 2020-жылдын март айынан апрель айына чейин  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Келгиле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окуйбуз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     видеоролик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сынагы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жарыяланды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Сынакта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катышуучу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Мыкты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окурман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үй-бүлө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табылды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Белектерин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карантин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толугу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ачылганда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эң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жолугушууда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алышат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400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www101\Downloads\Гуль 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6729"/>
            <a:ext cx="3918157" cy="29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ww101\Downloads\Гуль 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708920"/>
            <a:ext cx="3740150" cy="30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"/>
            <a:ext cx="1619672" cy="15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8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1484784"/>
          </a:xfrm>
        </p:spPr>
        <p:txBody>
          <a:bodyPr>
            <a:normAutofit fontScale="90000"/>
          </a:bodyPr>
          <a:lstStyle/>
          <a:p>
            <a: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«Биз, короновирусту биргеликте токтотобуз» аттуу акция-флешмоб</a:t>
            </a:r>
            <a:b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Акын: КРнын маданиятына эмгек сиңирген ишмер. </a:t>
            </a:r>
            <a:b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КРПБА менен биргелешкен Ханнс Зайдель фондунун стипендианты- Арстанбекова Бүбайша</a:t>
            </a:r>
            <a:b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2000" dirty="0">
                <a:ln w="3175" cmpd="sng"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Чыгарманын аталышы: «Атың өч!»</a:t>
            </a:r>
            <a:endParaRPr lang="ru-RU" dirty="0"/>
          </a:p>
        </p:txBody>
      </p:sp>
      <p:pic>
        <p:nvPicPr>
          <p:cNvPr id="5" name="Picture 2" descr="C:\Users\www101\Downloads\марат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ww101\Downloads\сагындык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"/>
            <a:ext cx="1619672" cy="15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8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0"/>
            <a:ext cx="5822115" cy="1628800"/>
          </a:xfrm>
        </p:spPr>
        <p:txBody>
          <a:bodyPr>
            <a:normAutofit/>
          </a:bodyPr>
          <a:lstStyle/>
          <a:p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«1-июнь-Эл аралык балдарды коргоо күнү »</a:t>
            </a:r>
            <a:br>
              <a:rPr lang="ky-KG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Муктаж үй-бүлөлөргө жардам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ww101\Downloads\июнь 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948781"/>
            <a:ext cx="3740150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ww101\Downloads\июнь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937669"/>
            <a:ext cx="3740150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"/>
            <a:ext cx="1619672" cy="15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235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Параллакс</vt:lpstr>
      <vt:lpstr>Чүй-Бишкек тайпасынын 2020-жылынын март-июль айларына отчету</vt:lpstr>
      <vt:lpstr>Презентация PowerPoint</vt:lpstr>
      <vt:lpstr>Каратинде убакытты туура пайдалануу максатында 2020-жылдын март айынан апрель айына чейин  «Келгиле, окуйбуз»      видеоролик сынагы жарыяланды.  Сынакта эки катышуучу «Мыкты окурман үй-бүлө» деп  табылды. Белектерин карантин толугу менен ачылганда, эң биринчи жолугушууда алышат.  </vt:lpstr>
      <vt:lpstr>«Биз, короновирусту биргеликте токтотобуз» аттуу акция-флешмоб Акын: КРнын маданиятына эмгек сиңирген ишмер.  КРПБА менен биргелешкен Ханнс Зайдель фондунун стипендианты- Арстанбекова Бүбайша Чыгарманын аталышы: «Атың өч!»</vt:lpstr>
      <vt:lpstr>«1-июнь-Эл аралык балдарды коргоо күнү » Муктаж үй-бүлөлөргө жардам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Чүй-Бишкек тайпасынын 2020-жылынын март-июль айларына отчету</dc:title>
  <dc:creator>www101</dc:creator>
  <cp:lastModifiedBy>www101</cp:lastModifiedBy>
  <cp:revision>7</cp:revision>
  <dcterms:created xsi:type="dcterms:W3CDTF">2020-06-04T07:47:28Z</dcterms:created>
  <dcterms:modified xsi:type="dcterms:W3CDTF">2020-06-04T08:59:10Z</dcterms:modified>
</cp:coreProperties>
</file>