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4" r:id="rId1"/>
  </p:sldMasterIdLst>
  <p:sldIdLst>
    <p:sldId id="256" r:id="rId2"/>
    <p:sldId id="257" r:id="rId3"/>
    <p:sldId id="264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569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27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8529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844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68900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434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587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509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54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2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696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642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982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83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218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779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16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0594" y="2844200"/>
            <a:ext cx="6278734" cy="1646302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Отчет о проведенных </a:t>
            </a:r>
            <a:r>
              <a:rPr lang="ru-RU" sz="3600" dirty="0">
                <a:solidFill>
                  <a:srgbClr val="FF0000"/>
                </a:solidFill>
              </a:rPr>
              <a:t>мероприятий стипендиатов Иссык-Кульской области Фонда </a:t>
            </a:r>
            <a:r>
              <a:rPr lang="ru-RU" sz="3600" dirty="0" err="1">
                <a:solidFill>
                  <a:srgbClr val="FF0000"/>
                </a:solidFill>
              </a:rPr>
              <a:t>Ханнса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Зайделя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за апрель, май 2020 г.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230090"/>
            <a:ext cx="5826719" cy="1096899"/>
          </a:xfrm>
        </p:spPr>
        <p:txBody>
          <a:bodyPr>
            <a:normAutofit/>
          </a:bodyPr>
          <a:lstStyle/>
          <a:p>
            <a:r>
              <a:rPr lang="ky-KG" dirty="0" smtClean="0">
                <a:solidFill>
                  <a:srgbClr val="0070C0"/>
                </a:solidFill>
              </a:rPr>
              <a:t>Досуев Шербек </a:t>
            </a:r>
            <a:r>
              <a:rPr lang="ky-KG" dirty="0">
                <a:solidFill>
                  <a:srgbClr val="0070C0"/>
                </a:solidFill>
              </a:rPr>
              <a:t>спикер </a:t>
            </a:r>
            <a:endParaRPr lang="ky-KG" dirty="0" smtClean="0">
              <a:solidFill>
                <a:srgbClr val="0070C0"/>
              </a:solidFill>
            </a:endParaRPr>
          </a:p>
          <a:p>
            <a:r>
              <a:rPr lang="ky-KG" dirty="0" smtClean="0">
                <a:solidFill>
                  <a:srgbClr val="0070C0"/>
                </a:solidFill>
              </a:rPr>
              <a:t>стипендиатов </a:t>
            </a:r>
            <a:r>
              <a:rPr lang="ky-KG">
                <a:solidFill>
                  <a:srgbClr val="0070C0"/>
                </a:solidFill>
              </a:rPr>
              <a:t>Иссык-Кульской </a:t>
            </a:r>
            <a:r>
              <a:rPr lang="ky-KG" smtClean="0">
                <a:solidFill>
                  <a:srgbClr val="0070C0"/>
                </a:solidFill>
              </a:rPr>
              <a:t>области</a:t>
            </a:r>
            <a:endParaRPr lang="ky-KG" dirty="0" smtClean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932" y="0"/>
            <a:ext cx="1577692" cy="130763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7113" y="0"/>
            <a:ext cx="1300373" cy="130763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9974" y="0"/>
            <a:ext cx="1517339" cy="867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320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8881" y="67235"/>
            <a:ext cx="6503895" cy="111162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Апрель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2047" y="1398494"/>
            <a:ext cx="8633012" cy="5190565"/>
          </a:xfrm>
        </p:spPr>
        <p:txBody>
          <a:bodyPr>
            <a:normAutofit/>
          </a:bodyPr>
          <a:lstStyle/>
          <a:p>
            <a:pPr marL="0" indent="463550"/>
            <a:r>
              <a:rPr lang="ky-KG" sz="2000" dirty="0" smtClean="0">
                <a:solidFill>
                  <a:schemeClr val="tx1"/>
                </a:solidFill>
              </a:rPr>
              <a:t>Участие в акции выпускников и стипендиатов совместных программ АГУПКР и ФХЗ «Остановим вместе коронавирус».</a:t>
            </a:r>
          </a:p>
          <a:p>
            <a:pPr marL="0" indent="463550"/>
            <a:r>
              <a:rPr lang="ky-KG" sz="2000" dirty="0" smtClean="0">
                <a:solidFill>
                  <a:schemeClr val="tx1"/>
                </a:solidFill>
              </a:rPr>
              <a:t>Стипендиаты из Иссык-Кульской области в общей сумме собрали 3500 сом. </a:t>
            </a:r>
            <a:endParaRPr lang="ky-KG" sz="2000" dirty="0">
              <a:solidFill>
                <a:schemeClr val="tx1"/>
              </a:solidFill>
            </a:endParaRPr>
          </a:p>
          <a:p>
            <a:pPr marL="0" indent="463550"/>
            <a:r>
              <a:rPr lang="ky-KG" sz="2000" dirty="0" smtClean="0">
                <a:solidFill>
                  <a:schemeClr val="tx1"/>
                </a:solidFill>
              </a:rPr>
              <a:t>Кроме этого во время карантина, со стороны стипендиатов Айсаракунова Э.; Майрыкова Э. </a:t>
            </a:r>
            <a:r>
              <a:rPr lang="ky-KG" sz="2000" dirty="0">
                <a:solidFill>
                  <a:schemeClr val="tx1"/>
                </a:solidFill>
              </a:rPr>
              <a:t> </a:t>
            </a:r>
            <a:r>
              <a:rPr lang="ky-KG" sz="2000" dirty="0" smtClean="0">
                <a:solidFill>
                  <a:schemeClr val="tx1"/>
                </a:solidFill>
              </a:rPr>
              <a:t>и другими, была оказана в виде продуктовых наборов нуждающимся семьям.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101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8881" y="67235"/>
            <a:ext cx="6503895" cy="111162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Май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2047" y="1398495"/>
            <a:ext cx="8633012" cy="2151530"/>
          </a:xfrm>
        </p:spPr>
        <p:txBody>
          <a:bodyPr>
            <a:normAutofit/>
          </a:bodyPr>
          <a:lstStyle/>
          <a:p>
            <a:pPr marL="0" indent="463550"/>
            <a:r>
              <a:rPr lang="ky-KG" sz="2000" dirty="0" smtClean="0">
                <a:solidFill>
                  <a:schemeClr val="tx1"/>
                </a:solidFill>
              </a:rPr>
              <a:t>Стипендиат Женищова Чолпонай в предверии 75-летии Дня Победы 9 мая поздравила ветерана Исраилова Шарше.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1" t="10588" b="5294"/>
          <a:stretch/>
        </p:blipFill>
        <p:spPr>
          <a:xfrm>
            <a:off x="242047" y="2218765"/>
            <a:ext cx="3882839" cy="4486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056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081" y="2303928"/>
            <a:ext cx="8171330" cy="2093259"/>
          </a:xfrm>
        </p:spPr>
        <p:txBody>
          <a:bodyPr>
            <a:noAutofit/>
          </a:bodyPr>
          <a:lstStyle/>
          <a:p>
            <a:r>
              <a:rPr lang="ky-KG" sz="5400" b="1" dirty="0" smtClean="0">
                <a:solidFill>
                  <a:srgbClr val="002060"/>
                </a:solidFill>
              </a:rPr>
              <a:t>СПАСИБО ЗА ВНИМАНИЕ!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3005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</TotalTime>
  <Words>98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 3</vt:lpstr>
      <vt:lpstr>Грань</vt:lpstr>
      <vt:lpstr>Отчет о проведенных мероприятий стипендиатов Иссык-Кульской области Фонда Ханнса Зайделя за апрель, май 2020 г.</vt:lpstr>
      <vt:lpstr>Апрель</vt:lpstr>
      <vt:lpstr>Май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Ханнс Зайдель Фондунун Ысык-Көл областынын бүтүрүүчүлөрүнүн</dc:title>
  <dc:creator>acer</dc:creator>
  <cp:lastModifiedBy>acer</cp:lastModifiedBy>
  <cp:revision>40</cp:revision>
  <dcterms:created xsi:type="dcterms:W3CDTF">2020-03-02T17:35:49Z</dcterms:created>
  <dcterms:modified xsi:type="dcterms:W3CDTF">2020-06-03T17:38:26Z</dcterms:modified>
</cp:coreProperties>
</file>