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ЧОЛПОН\фотки\ФХЗ\IMG-20190703-WA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588"/>
            <a:ext cx="7704856" cy="56432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PSD10\Desktop\Новая папка\IMG-20190528-WA0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69"/>
            <a:ext cx="1887495" cy="109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35896" y="5013412"/>
            <a:ext cx="5616624" cy="17173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Нарын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облусундагы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стипендиаттардын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>иштери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 Bold" panose="020B0800000000000000" pitchFamily="34" charset="0"/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Kyr Bold" panose="020B0800000000000000" pitchFamily="34" charset="0"/>
            </a:endParaRPr>
          </a:p>
        </p:txBody>
      </p:sp>
      <p:pic>
        <p:nvPicPr>
          <p:cNvPr id="8" name="Рисунок 7" descr="C:\Users\Пользователь\Desktop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060" y="8576"/>
            <a:ext cx="1043940" cy="10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D:\ЧОЛПОН\фотки\ФХЗ\IMG-20190703-WA00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5" y="4005064"/>
            <a:ext cx="3703340" cy="27775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256" y="-891480"/>
            <a:ext cx="7125112" cy="532859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Стипендиаттар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боюнча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маалымат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б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азаны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жанылоо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Kyr" panose="020B0500000000000000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Ханнс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Зайдель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Фондунун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Бутуруучулору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Абакиров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Кыялбек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Кубатбек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уулу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Азатбек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Бектуров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Алтынбек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гуманитардык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жардам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корсоттуу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Kyr" panose="020B0500000000000000" pitchFamily="34" charset="0"/>
              </a:rPr>
              <a:t>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Kyr" panose="020B0500000000000000" pitchFamily="34" charset="0"/>
            </a:endParaRPr>
          </a:p>
        </p:txBody>
      </p:sp>
      <p:pic>
        <p:nvPicPr>
          <p:cNvPr id="1026" name="Picture 2" descr="C:\Users\Азат\Desktop\IMG-20200605-WA0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46" y="2986981"/>
            <a:ext cx="2923802" cy="389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3124870" cy="346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9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2267</TotalTime>
  <Words>28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Spring</vt:lpstr>
      <vt:lpstr>Нарын облусундагы стипендиаттардын иштери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Нарын облусундагы стипендиаттардын иштери</dc:title>
  <dc:creator>OPSD10</dc:creator>
  <cp:lastModifiedBy>Азат</cp:lastModifiedBy>
  <cp:revision>83</cp:revision>
  <dcterms:created xsi:type="dcterms:W3CDTF">2019-05-29T03:52:25Z</dcterms:created>
  <dcterms:modified xsi:type="dcterms:W3CDTF">2020-06-05T17:20:26Z</dcterms:modified>
</cp:coreProperties>
</file>