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83" r:id="rId3"/>
    <p:sldId id="285" r:id="rId4"/>
    <p:sldId id="284" r:id="rId5"/>
    <p:sldId id="279" r:id="rId6"/>
    <p:sldId id="257" r:id="rId7"/>
    <p:sldId id="278" r:id="rId8"/>
    <p:sldId id="27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867"/>
  </p:normalViewPr>
  <p:slideViewPr>
    <p:cSldViewPr snapToGrid="0" snapToObjects="1">
      <p:cViewPr>
        <p:scale>
          <a:sx n="70" d="100"/>
          <a:sy n="70" d="100"/>
        </p:scale>
        <p:origin x="-2118" y="-1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ED13-61ED-D84A-BE5B-267AA13BA0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583-FEF1-534A-92CF-3264AD2E5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ED13-61ED-D84A-BE5B-267AA13BA0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583-FEF1-534A-92CF-3264AD2E5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0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ED13-61ED-D84A-BE5B-267AA13BA0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583-FEF1-534A-92CF-3264AD2E5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0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ED13-61ED-D84A-BE5B-267AA13BA0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583-FEF1-534A-92CF-3264AD2E5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6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ED13-61ED-D84A-BE5B-267AA13BA0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583-FEF1-534A-92CF-3264AD2E5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0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ED13-61ED-D84A-BE5B-267AA13BA0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583-FEF1-534A-92CF-3264AD2E5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59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ED13-61ED-D84A-BE5B-267AA13BA0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583-FEF1-534A-92CF-3264AD2E5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51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ED13-61ED-D84A-BE5B-267AA13BA0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583-FEF1-534A-92CF-3264AD2E5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7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ED13-61ED-D84A-BE5B-267AA13BA0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583-FEF1-534A-92CF-3264AD2E5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ED13-61ED-D84A-BE5B-267AA13BA0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583-FEF1-534A-92CF-3264AD2E5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5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ED13-61ED-D84A-BE5B-267AA13BA0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45583-FEF1-534A-92CF-3264AD2E5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1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1ED13-61ED-D84A-BE5B-267AA13BA062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45583-FEF1-534A-92CF-3264AD2E5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0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1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t="5035" r="17493" b="17184"/>
          <a:stretch>
            <a:fillRect/>
          </a:stretch>
        </p:blipFill>
        <p:spPr bwMode="auto">
          <a:xfrm>
            <a:off x="755649" y="363627"/>
            <a:ext cx="1547604" cy="180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131" y="363627"/>
            <a:ext cx="2292261" cy="138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44" y="290463"/>
            <a:ext cx="1430181" cy="17893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8800" y="3062225"/>
            <a:ext cx="9171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spcBef>
                <a:spcPct val="0"/>
              </a:spcBef>
              <a:buFontTx/>
              <a:buNone/>
            </a:pPr>
            <a:r>
              <a:rPr lang="ru-RU" altLang="ko-KR" sz="3200" b="1" dirty="0" err="1">
                <a:solidFill>
                  <a:srgbClr val="C00000"/>
                </a:solidFill>
                <a:latin typeface="2003_Oktom_TimesXP" pitchFamily="18" charset="0"/>
                <a:cs typeface="2003_Oktom_TimesXP" pitchFamily="18" charset="0"/>
              </a:rPr>
              <a:t>Стипендианттардын</a:t>
            </a:r>
            <a:r>
              <a:rPr lang="ru-RU" altLang="ko-KR" sz="3200" b="1" dirty="0">
                <a:solidFill>
                  <a:srgbClr val="C00000"/>
                </a:solidFill>
                <a:latin typeface="2003_Oktom_TimesXP" pitchFamily="18" charset="0"/>
                <a:cs typeface="2003_Oktom_TimesXP" pitchFamily="18" charset="0"/>
              </a:rPr>
              <a:t> Ош </a:t>
            </a:r>
            <a:r>
              <a:rPr lang="ru-RU" altLang="ko-KR" sz="3200" b="1" dirty="0" err="1">
                <a:solidFill>
                  <a:srgbClr val="C00000"/>
                </a:solidFill>
                <a:latin typeface="2003_Oktom_TimesXP" pitchFamily="18" charset="0"/>
                <a:cs typeface="2003_Oktom_TimesXP" pitchFamily="18" charset="0"/>
              </a:rPr>
              <a:t>аймактык</a:t>
            </a:r>
            <a:r>
              <a:rPr lang="ru-RU" altLang="ko-KR" sz="3200" b="1" dirty="0">
                <a:solidFill>
                  <a:srgbClr val="C00000"/>
                </a:solidFill>
                <a:latin typeface="2003_Oktom_TimesXP" pitchFamily="18" charset="0"/>
                <a:cs typeface="2003_Oktom_TimesXP" pitchFamily="18" charset="0"/>
              </a:rPr>
              <a:t> </a:t>
            </a:r>
            <a:r>
              <a:rPr lang="ru-RU" altLang="ko-KR" sz="3200" b="1" dirty="0" err="1">
                <a:solidFill>
                  <a:srgbClr val="C00000"/>
                </a:solidFill>
                <a:latin typeface="2003_Oktom_TimesXP" pitchFamily="18" charset="0"/>
                <a:cs typeface="2003_Oktom_TimesXP" pitchFamily="18" charset="0"/>
              </a:rPr>
              <a:t>тобунун</a:t>
            </a:r>
            <a:r>
              <a:rPr lang="ru-RU" altLang="ko-KR" sz="3200" b="1" dirty="0">
                <a:solidFill>
                  <a:srgbClr val="C00000"/>
                </a:solidFill>
                <a:latin typeface="2003_Oktom_TimesXP" pitchFamily="18" charset="0"/>
                <a:cs typeface="2003_Oktom_TimesXP" pitchFamily="18" charset="0"/>
              </a:rPr>
              <a:t> </a:t>
            </a:r>
          </a:p>
          <a:p>
            <a:pPr algn="ctr" latinLnBrk="1">
              <a:spcBef>
                <a:spcPct val="0"/>
              </a:spcBef>
              <a:buFontTx/>
              <a:buNone/>
            </a:pPr>
            <a:r>
              <a:rPr lang="ru-RU" altLang="ko-KR" sz="3200" b="1" dirty="0" err="1">
                <a:solidFill>
                  <a:srgbClr val="C00000"/>
                </a:solidFill>
                <a:latin typeface="2003_Oktom_TimesXP" pitchFamily="18" charset="0"/>
                <a:cs typeface="2003_Oktom_TimesXP" pitchFamily="18" charset="0"/>
              </a:rPr>
              <a:t>а</a:t>
            </a:r>
            <a:r>
              <a:rPr lang="ru-RU" altLang="ko-KR" sz="3200" b="1" dirty="0" err="1" smtClean="0">
                <a:solidFill>
                  <a:srgbClr val="C00000"/>
                </a:solidFill>
                <a:latin typeface="2003_Oktom_TimesXP" pitchFamily="18" charset="0"/>
                <a:cs typeface="2003_Oktom_TimesXP" pitchFamily="18" charset="0"/>
              </a:rPr>
              <a:t>ткарган</a:t>
            </a:r>
            <a:r>
              <a:rPr lang="ru-RU" altLang="ko-KR" sz="3200" b="1" dirty="0" smtClean="0">
                <a:solidFill>
                  <a:srgbClr val="C00000"/>
                </a:solidFill>
                <a:latin typeface="2003_Oktom_TimesXP" pitchFamily="18" charset="0"/>
                <a:cs typeface="2003_Oktom_TimesXP" pitchFamily="18" charset="0"/>
              </a:rPr>
              <a:t> </a:t>
            </a:r>
            <a:r>
              <a:rPr lang="ru-RU" altLang="ko-KR" sz="3200" b="1" dirty="0" err="1" smtClean="0">
                <a:solidFill>
                  <a:srgbClr val="C00000"/>
                </a:solidFill>
                <a:latin typeface="2003_Oktom_TimesXP" pitchFamily="18" charset="0"/>
                <a:cs typeface="2003_Oktom_TimesXP" pitchFamily="18" charset="0"/>
              </a:rPr>
              <a:t>иштери</a:t>
            </a:r>
            <a:r>
              <a:rPr lang="ru-RU" altLang="ko-KR" sz="3200" b="1" dirty="0" smtClean="0">
                <a:solidFill>
                  <a:srgbClr val="C00000"/>
                </a:solidFill>
                <a:latin typeface="2003_Oktom_TimesXP" pitchFamily="18" charset="0"/>
                <a:cs typeface="2003_Oktom_TimesXP" pitchFamily="18" charset="0"/>
              </a:rPr>
              <a:t> </a:t>
            </a:r>
            <a:r>
              <a:rPr lang="ru-RU" altLang="ko-KR" sz="3200" b="1" dirty="0" err="1" smtClean="0">
                <a:solidFill>
                  <a:srgbClr val="C00000"/>
                </a:solidFill>
                <a:latin typeface="2003_Oktom_TimesXP" pitchFamily="18" charset="0"/>
                <a:cs typeface="2003_Oktom_TimesXP" pitchFamily="18" charset="0"/>
              </a:rPr>
              <a:t>боюнча</a:t>
            </a:r>
            <a:r>
              <a:rPr lang="ru-RU" altLang="ko-KR" sz="3200" b="1" dirty="0" smtClean="0">
                <a:solidFill>
                  <a:srgbClr val="C00000"/>
                </a:solidFill>
                <a:latin typeface="2003_Oktom_TimesXP" pitchFamily="18" charset="0"/>
                <a:cs typeface="2003_Oktom_TimesXP" pitchFamily="18" charset="0"/>
              </a:rPr>
              <a:t> </a:t>
            </a:r>
            <a:r>
              <a:rPr lang="ru-RU" altLang="ko-KR" sz="3200" b="1" dirty="0" err="1" smtClean="0">
                <a:solidFill>
                  <a:srgbClr val="C00000"/>
                </a:solidFill>
                <a:latin typeface="2003_Oktom_TimesXP" pitchFamily="18" charset="0"/>
                <a:cs typeface="2003_Oktom_TimesXP" pitchFamily="18" charset="0"/>
              </a:rPr>
              <a:t>кыскача</a:t>
            </a:r>
            <a:r>
              <a:rPr lang="ru-RU" altLang="ko-KR" sz="3200" b="1" dirty="0" smtClean="0">
                <a:solidFill>
                  <a:srgbClr val="C00000"/>
                </a:solidFill>
                <a:latin typeface="2003_Oktom_TimesXP" pitchFamily="18" charset="0"/>
                <a:cs typeface="2003_Oktom_TimesXP" pitchFamily="18" charset="0"/>
              </a:rPr>
              <a:t> </a:t>
            </a:r>
            <a:r>
              <a:rPr lang="ru-RU" altLang="ko-KR" sz="3200" b="1" dirty="0" err="1" smtClean="0">
                <a:solidFill>
                  <a:srgbClr val="C00000"/>
                </a:solidFill>
                <a:latin typeface="2003_Oktom_TimesXP" pitchFamily="18" charset="0"/>
                <a:cs typeface="2003_Oktom_TimesXP" pitchFamily="18" charset="0"/>
              </a:rPr>
              <a:t>маалымат</a:t>
            </a:r>
            <a:endParaRPr lang="en-US" altLang="ko-KR" sz="3200" b="1" dirty="0">
              <a:solidFill>
                <a:srgbClr val="C00000"/>
              </a:solidFill>
              <a:latin typeface="2003_Oktom_TimesXP" pitchFamily="18" charset="0"/>
              <a:cs typeface="2003_Oktom_TimesXP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480" y="6253999"/>
            <a:ext cx="1242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spcBef>
                <a:spcPct val="0"/>
              </a:spcBef>
              <a:buFontTx/>
              <a:buNone/>
            </a:pPr>
            <a:r>
              <a:rPr lang="ru-RU" altLang="ko-KR" b="1" dirty="0" smtClean="0">
                <a:solidFill>
                  <a:srgbClr val="002060"/>
                </a:solidFill>
                <a:latin typeface="2003_Oktom_TimesXP" pitchFamily="18" charset="0"/>
                <a:cs typeface="2003_Oktom_TimesXP" pitchFamily="18" charset="0"/>
              </a:rPr>
              <a:t>06.06.2020</a:t>
            </a:r>
            <a:endParaRPr lang="en-US" altLang="ko-KR" b="1" dirty="0">
              <a:solidFill>
                <a:srgbClr val="002060"/>
              </a:solidFill>
              <a:latin typeface="2003_Oktom_TimesXP" pitchFamily="18" charset="0"/>
              <a:cs typeface="2003_Oktom_TimesXP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r="17556"/>
          <a:stretch/>
        </p:blipFill>
        <p:spPr>
          <a:xfrm>
            <a:off x="502709" y="2776476"/>
            <a:ext cx="3685488" cy="3215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9"/>
          <a:stretch/>
        </p:blipFill>
        <p:spPr>
          <a:xfrm>
            <a:off x="4133753" y="2776476"/>
            <a:ext cx="4356852" cy="3215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97926" y="410128"/>
            <a:ext cx="110166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Ош </a:t>
            </a:r>
            <a:r>
              <a:rPr lang="ru-RU" sz="24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аймактык</a:t>
            </a:r>
            <a:r>
              <a:rPr lang="ru-RU" sz="24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тобунун</a:t>
            </a:r>
            <a:r>
              <a:rPr lang="ru-RU" sz="24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м\</a:t>
            </a:r>
            <a:r>
              <a:rPr lang="ru-RU" sz="2400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чълър</a:t>
            </a:r>
            <a:r>
              <a:rPr lang="ru-RU" sz="24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\ </a:t>
            </a:r>
            <a:r>
              <a:rPr lang="ru-RU" sz="2400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коомчулукту</a:t>
            </a:r>
            <a:r>
              <a:rPr lang="ru-RU" sz="24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коркунучка</a:t>
            </a:r>
            <a:r>
              <a:rPr lang="ru-RU" sz="24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салган</a:t>
            </a:r>
            <a:r>
              <a:rPr lang="ru-RU" sz="24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коронавирустун</a:t>
            </a:r>
            <a:r>
              <a:rPr lang="ru-RU" sz="24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алдын</a:t>
            </a:r>
            <a:r>
              <a:rPr lang="ru-RU" sz="24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алуу</a:t>
            </a:r>
            <a:r>
              <a:rPr lang="ru-RU" sz="24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жана</a:t>
            </a:r>
            <a:r>
              <a:rPr lang="ru-RU" sz="24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жабыр</a:t>
            </a:r>
            <a:r>
              <a:rPr lang="ru-RU" sz="24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тарткан</a:t>
            </a:r>
            <a:r>
              <a:rPr lang="ru-RU" sz="24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мекендештерге</a:t>
            </a:r>
            <a:r>
              <a:rPr lang="ru-RU" sz="24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жардам</a:t>
            </a:r>
            <a:r>
              <a:rPr lang="ru-RU" sz="24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берүү</a:t>
            </a:r>
            <a:r>
              <a:rPr lang="ru-RU" sz="24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максатында</a:t>
            </a:r>
            <a:r>
              <a:rPr lang="ru-RU" sz="24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«</a:t>
            </a:r>
            <a:r>
              <a:rPr lang="ru-RU" sz="2400" b="1" dirty="0" err="1">
                <a:solidFill>
                  <a:srgbClr val="0070C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Биз</a:t>
            </a:r>
            <a:r>
              <a:rPr lang="ru-RU" sz="2400" b="1" dirty="0">
                <a:solidFill>
                  <a:srgbClr val="0070C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коронавирусту</a:t>
            </a:r>
            <a:r>
              <a:rPr lang="ru-RU" sz="2400" b="1" dirty="0">
                <a:solidFill>
                  <a:srgbClr val="0070C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​ </a:t>
            </a:r>
            <a:r>
              <a:rPr lang="ru-RU" sz="2400" b="1" dirty="0" err="1">
                <a:solidFill>
                  <a:srgbClr val="0070C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биргеликте</a:t>
            </a:r>
            <a:r>
              <a:rPr lang="ru-RU" sz="2400" b="1" dirty="0">
                <a:solidFill>
                  <a:srgbClr val="0070C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токтотобуз</a:t>
            </a:r>
            <a:r>
              <a:rPr lang="ru-RU" sz="2400" b="1" dirty="0">
                <a:solidFill>
                  <a:srgbClr val="0070C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!»</a:t>
            </a:r>
            <a:r>
              <a:rPr lang="ru-RU" sz="24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​ </a:t>
            </a:r>
            <a:r>
              <a:rPr lang="ru-RU" sz="24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аттуу</a:t>
            </a:r>
            <a:r>
              <a:rPr lang="ru-RU" sz="24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акция </a:t>
            </a:r>
            <a:r>
              <a:rPr lang="ru-RU" sz="2400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уюштурулуп</a:t>
            </a:r>
            <a:r>
              <a:rPr lang="ru-RU" sz="24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, ага Ош </a:t>
            </a:r>
            <a:r>
              <a:rPr lang="ru-RU" sz="2400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тобу</a:t>
            </a:r>
            <a:r>
              <a:rPr lang="ru-RU" sz="24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тарабынан</a:t>
            </a:r>
            <a:r>
              <a:rPr lang="ru-RU" sz="24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23 194 сом </a:t>
            </a:r>
            <a:r>
              <a:rPr lang="ru-RU" sz="2400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акча</a:t>
            </a:r>
            <a:r>
              <a:rPr lang="ru-RU" sz="24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каражаты</a:t>
            </a:r>
            <a:r>
              <a:rPr lang="ru-RU" sz="24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жыйналып</a:t>
            </a:r>
            <a:r>
              <a:rPr lang="ru-RU" sz="24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, Ош </a:t>
            </a:r>
            <a:r>
              <a:rPr lang="ru-RU" sz="2400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облусттук</a:t>
            </a:r>
            <a:r>
              <a:rPr lang="ru-RU" sz="24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ооруканасына</a:t>
            </a:r>
            <a:r>
              <a:rPr lang="ru-RU" sz="24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53 </a:t>
            </a:r>
            <a:r>
              <a:rPr lang="ru-RU" sz="2400" b="1" dirty="0" err="1">
                <a:solidFill>
                  <a:srgbClr val="0070C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даана</a:t>
            </a:r>
            <a:r>
              <a:rPr lang="ru-RU" sz="2400" b="1" dirty="0">
                <a:solidFill>
                  <a:srgbClr val="0070C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коргоо</a:t>
            </a:r>
            <a:r>
              <a:rPr lang="ru-RU" sz="24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костюмдар</a:t>
            </a:r>
            <a:r>
              <a:rPr lang="ru-RU" sz="24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тапшырылды</a:t>
            </a:r>
            <a:r>
              <a:rPr lang="ru-RU" sz="24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2003_Oktom_TimesXP" panose="02020603050405020304" pitchFamily="18" charset="0"/>
              <a:cs typeface="2003_Oktom_TimesXP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9" t="6176" r="15849"/>
          <a:stretch/>
        </p:blipFill>
        <p:spPr>
          <a:xfrm>
            <a:off x="8502423" y="2776476"/>
            <a:ext cx="3302892" cy="3051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701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086" y="271320"/>
            <a:ext cx="10735102" cy="2117038"/>
          </a:xfrm>
        </p:spPr>
        <p:txBody>
          <a:bodyPr>
            <a:normAutofit fontScale="90000"/>
          </a:bodyPr>
          <a:lstStyle/>
          <a:p>
            <a:pPr algn="ctr"/>
            <a:r>
              <a:rPr lang="ky-KG" dirty="0" smtClean="0"/>
              <a:t> </a:t>
            </a:r>
            <a:r>
              <a:rPr lang="ky-KG" sz="36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Ош шаарынын айланасында жайгашкан посттордо турган кызматкерлерге акысыз </a:t>
            </a:r>
            <a:r>
              <a:rPr lang="ky-KG" sz="3600" b="1" dirty="0" smtClean="0">
                <a:solidFill>
                  <a:srgbClr val="0070C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500дөн</a:t>
            </a:r>
            <a:r>
              <a:rPr lang="ky-KG" sz="36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ашык беткаптар, </a:t>
            </a:r>
            <a:r>
              <a:rPr lang="ky-KG" sz="3600" b="1" dirty="0" smtClean="0">
                <a:solidFill>
                  <a:srgbClr val="0070C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5 литрден </a:t>
            </a:r>
            <a:r>
              <a:rPr lang="ky-KG" sz="36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ашык антисептиктер таратылды</a:t>
            </a:r>
            <a:endParaRPr lang="ru-RU" sz="3600" b="1" dirty="0">
              <a:solidFill>
                <a:srgbClr val="C00000"/>
              </a:solidFill>
              <a:latin typeface="2003_Oktom_TimesXP" panose="02020603050405020304" pitchFamily="18" charset="0"/>
              <a:cs typeface="2003_Oktom_TimesXP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/>
          <a:stretch/>
        </p:blipFill>
        <p:spPr>
          <a:xfrm>
            <a:off x="920086" y="2549714"/>
            <a:ext cx="5349922" cy="3550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456596"/>
            <a:ext cx="4949588" cy="3712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374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6" y="365125"/>
            <a:ext cx="11673385" cy="1832165"/>
          </a:xfrm>
        </p:spPr>
        <p:txBody>
          <a:bodyPr>
            <a:noAutofit/>
          </a:bodyPr>
          <a:lstStyle/>
          <a:p>
            <a:pPr algn="ctr"/>
            <a:r>
              <a:rPr lang="ky-KG" sz="28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«Кыргыз Республикасында калктын реалдуу акчалай кирешелерин максаттуу жогорулатуунун жана туруктуу социалдык-экономикалык өнүктүрүүнүн улуттук долбоору» аталышында КРнын Эмгек жана социалдык өнүктүрүү министри Улукбек Кочкоровдун катышуусунда жолугушуу болуп өттү</a:t>
            </a:r>
            <a:endParaRPr lang="ru-RU" sz="2800" b="1" dirty="0">
              <a:solidFill>
                <a:srgbClr val="C00000"/>
              </a:solidFill>
              <a:latin typeface="2003_Oktom_TimesXP" panose="02020603050405020304" pitchFamily="18" charset="0"/>
              <a:cs typeface="2003_Oktom_TimesXP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"/>
          <a:stretch/>
        </p:blipFill>
        <p:spPr>
          <a:xfrm>
            <a:off x="1024968" y="2641721"/>
            <a:ext cx="3372075" cy="398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74" y="2641721"/>
            <a:ext cx="6591182" cy="37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916" y="648099"/>
            <a:ext cx="105696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«</a:t>
            </a:r>
            <a:r>
              <a:rPr lang="ru-RU" sz="2800" b="1" dirty="0" err="1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Жергиликтүү</a:t>
            </a:r>
            <a:r>
              <a:rPr lang="ru-RU" sz="2800" b="1" dirty="0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деңгээлдеги</a:t>
            </a:r>
            <a:r>
              <a:rPr lang="ru-RU" sz="2800" b="1" dirty="0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чечимдерди</a:t>
            </a:r>
            <a:r>
              <a:rPr lang="ru-RU" sz="2800" b="1" dirty="0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кабыл</a:t>
            </a:r>
            <a:r>
              <a:rPr lang="ru-RU" sz="2800" b="1" dirty="0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алууда</a:t>
            </a:r>
            <a:r>
              <a:rPr lang="ru-RU" sz="2800" b="1" dirty="0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жаштардын</a:t>
            </a:r>
            <a:r>
              <a:rPr lang="ru-RU" sz="2800" b="1" dirty="0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 орду» </a:t>
            </a:r>
            <a:r>
              <a:rPr lang="ru-RU" sz="2800" b="1" dirty="0" err="1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аталышында</a:t>
            </a:r>
            <a:r>
              <a:rPr lang="ru-RU" sz="2800" b="1" dirty="0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  </a:t>
            </a:r>
            <a:r>
              <a:rPr lang="ru-RU" sz="2800" b="1" dirty="0" err="1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жаштар</a:t>
            </a:r>
            <a:r>
              <a:rPr lang="ru-RU" sz="2800" b="1" dirty="0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арасында</a:t>
            </a:r>
            <a:r>
              <a:rPr lang="ru-RU" sz="2800" b="1" dirty="0" smtClean="0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zoom </a:t>
            </a:r>
            <a:r>
              <a:rPr lang="ru-RU" sz="2800" b="1" dirty="0" err="1" smtClean="0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программасы</a:t>
            </a:r>
            <a:r>
              <a:rPr lang="ru-RU" sz="2800" b="1" dirty="0" smtClean="0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аркылуу</a:t>
            </a:r>
            <a:r>
              <a:rPr lang="ru-RU" sz="2800" b="1" dirty="0" smtClean="0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онлайн тренинг </a:t>
            </a:r>
            <a:r>
              <a:rPr lang="ru-RU" sz="2800" b="1" dirty="0" err="1" smtClean="0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болуп</a:t>
            </a:r>
            <a:r>
              <a:rPr lang="ru-RU" sz="2800" b="1" dirty="0" smtClean="0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ътт</a:t>
            </a:r>
            <a:r>
              <a:rPr lang="ru-RU" sz="2800" b="1" dirty="0" smtClean="0">
                <a:solidFill>
                  <a:srgbClr val="0070C0"/>
                </a:solidFill>
                <a:latin typeface="2003_Oktom_TimesXP" pitchFamily="18" charset="0"/>
                <a:cs typeface="2003_Oktom_TimesXP" pitchFamily="18" charset="0"/>
              </a:rPr>
              <a:t>\</a:t>
            </a:r>
            <a:endParaRPr lang="ru-RU" sz="2800" b="1" dirty="0">
              <a:solidFill>
                <a:srgbClr val="0070C0"/>
              </a:solidFill>
              <a:latin typeface="2003_Oktom_TimesXP" pitchFamily="18" charset="0"/>
              <a:cs typeface="2003_Oktom_TimesXP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5468" y="2448719"/>
            <a:ext cx="104268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Жогорку</a:t>
            </a:r>
            <a:r>
              <a:rPr lang="ru-RU" sz="2000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Кеңештин</a:t>
            </a:r>
            <a:r>
              <a:rPr lang="ru-RU" sz="2000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депутаты Акаев </a:t>
            </a:r>
            <a:r>
              <a:rPr lang="ru-RU" sz="2000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Жанар</a:t>
            </a:r>
            <a:r>
              <a:rPr lang="ru-RU" sz="2000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Кубанычович</a:t>
            </a:r>
            <a:r>
              <a:rPr lang="ru-RU" sz="2000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Ош </a:t>
            </a:r>
            <a:r>
              <a:rPr lang="ru-RU" sz="2000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шаарынын</a:t>
            </a:r>
            <a:r>
              <a:rPr lang="ru-RU" sz="2000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Жаштар</a:t>
            </a:r>
            <a:r>
              <a:rPr lang="ru-RU" sz="2000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Парламенти</a:t>
            </a:r>
            <a:r>
              <a:rPr lang="ru-RU" sz="2000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долбоорунун</a:t>
            </a:r>
            <a:r>
              <a:rPr lang="ru-RU" sz="2000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мүчөлөрү</a:t>
            </a:r>
            <a:r>
              <a:rPr lang="ru-RU" sz="2000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менен</a:t>
            </a:r>
            <a:r>
              <a:rPr lang="ru-RU" sz="2000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онлайн </a:t>
            </a:r>
            <a:r>
              <a:rPr lang="ru-RU" sz="2000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тренинг </a:t>
            </a:r>
            <a:r>
              <a:rPr lang="ru-RU" sz="2000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өтүп</a:t>
            </a:r>
            <a:r>
              <a:rPr lang="ru-RU" sz="2000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берди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1" y="3391532"/>
            <a:ext cx="5530955" cy="3111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27" y="3391532"/>
            <a:ext cx="1750029" cy="3111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56" y="3391531"/>
            <a:ext cx="2400929" cy="3025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435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024" y="554795"/>
            <a:ext cx="11273051" cy="25416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Кыргыз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Республикасынын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мурунку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вице-премьер-министр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Өмүрбекова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Алтынай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Сейитбековна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жаштар</a:t>
            </a:r>
            <a:r>
              <a:rPr lang="ru-RU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\ч\н "</a:t>
            </a:r>
            <a:r>
              <a:rPr lang="ru-RU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Билимдүү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тажрыйбалуу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жаштар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өлкө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келечеги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"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деген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темада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мамлекеттик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жана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жергиликтүү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деңгээлде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чечимдерди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кабыл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алууга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жаштарды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активдүү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катыштырууга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үндөө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максатында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онлайн тренинг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өтүп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берди</a:t>
            </a:r>
            <a:r>
              <a:rPr lang="ru-RU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.</a:t>
            </a:r>
            <a:endParaRPr lang="ru-RU" b="1" dirty="0">
              <a:solidFill>
                <a:srgbClr val="C00000"/>
              </a:solidFill>
              <a:latin typeface="2003_Oktom_TimesXP" panose="02020603050405020304" pitchFamily="18" charset="0"/>
              <a:cs typeface="2003_Oktom_TimesXP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4" y="3134838"/>
            <a:ext cx="5327176" cy="2996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9"/>
          <a:stretch/>
        </p:blipFill>
        <p:spPr>
          <a:xfrm>
            <a:off x="5949522" y="3175128"/>
            <a:ext cx="5787553" cy="3033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15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6854" y="797339"/>
            <a:ext cx="10959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Айылдагы</a:t>
            </a:r>
            <a:r>
              <a:rPr lang="ru-RU" sz="28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көйгөйлөрдү</a:t>
            </a:r>
            <a:r>
              <a:rPr lang="ru-RU" sz="28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аныктоо</a:t>
            </a:r>
            <a:r>
              <a:rPr lang="ru-RU" sz="28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жана</a:t>
            </a:r>
            <a:r>
              <a:rPr lang="ru-RU" sz="28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келечекте</a:t>
            </a:r>
            <a:r>
              <a:rPr lang="ru-RU" sz="28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онлайн </a:t>
            </a:r>
            <a:r>
              <a:rPr lang="ru-RU" sz="28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окуу</a:t>
            </a:r>
            <a:r>
              <a:rPr lang="ru-RU" sz="28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тренингдер</a:t>
            </a:r>
            <a:r>
              <a:rPr lang="ru-RU" sz="28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өткөрү</a:t>
            </a:r>
            <a:r>
              <a:rPr lang="ru-RU" sz="28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максатында</a:t>
            </a:r>
            <a:r>
              <a:rPr lang="ru-RU" sz="28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 Ош </a:t>
            </a:r>
            <a:r>
              <a:rPr lang="ru-RU" sz="2800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облусу</a:t>
            </a:r>
            <a:r>
              <a:rPr lang="ru-RU" sz="28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боюнча</a:t>
            </a:r>
            <a:r>
              <a:rPr lang="ru-RU" sz="28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3000ден</a:t>
            </a:r>
            <a:r>
              <a:rPr lang="ru-RU" sz="28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ашык</a:t>
            </a:r>
            <a:r>
              <a:rPr lang="ru-RU" sz="28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респондент </a:t>
            </a:r>
            <a:r>
              <a:rPr lang="ru-RU" sz="2800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тандалып</a:t>
            </a:r>
            <a:r>
              <a:rPr lang="ru-RU" sz="28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телфон</a:t>
            </a:r>
            <a:r>
              <a:rPr lang="ru-RU" sz="28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байланыштары</a:t>
            </a:r>
            <a:r>
              <a:rPr lang="ru-RU" sz="2800" b="1" dirty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алынды</a:t>
            </a:r>
            <a:r>
              <a:rPr lang="ru-RU" sz="2800" b="1" dirty="0" smtClean="0">
                <a:solidFill>
                  <a:srgbClr val="C0000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. </a:t>
            </a:r>
            <a:endParaRPr lang="ru-RU" sz="2800" b="1" dirty="0">
              <a:solidFill>
                <a:srgbClr val="C00000"/>
              </a:solidFill>
              <a:latin typeface="2003_Oktom_TimesXP" panose="02020603050405020304" pitchFamily="18" charset="0"/>
              <a:cs typeface="2003_Oktom_TimesXP" panose="02020603050405020304" pitchFamily="18" charset="0"/>
            </a:endParaRPr>
          </a:p>
        </p:txBody>
      </p:sp>
      <p:pic>
        <p:nvPicPr>
          <p:cNvPr id="8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373" y="2370908"/>
            <a:ext cx="5828113" cy="43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347054" y="2137739"/>
            <a:ext cx="7305111" cy="524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dirty="0" smtClean="0">
                <a:solidFill>
                  <a:srgbClr val="0070C0"/>
                </a:solidFill>
                <a:latin typeface="2003_Oktom_TimesXP" panose="02020603050405020304" pitchFamily="18" charset="0"/>
                <a:cs typeface="2003_Oktom_TimesXP" panose="02020603050405020304" pitchFamily="18" charset="0"/>
              </a:rPr>
              <a:t>СУРОО ЖАНА СУНУШТАРЫҢЫЗДАР?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383" y="3004910"/>
            <a:ext cx="6510746" cy="358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207</Words>
  <Application>Microsoft Office PowerPoint</Application>
  <PresentationFormat>Произвольный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 Ош шаарынын айланасында жайгашкан посттордо турган кызматкерлерге акысыз 500дөн ашык беткаптар, 5 литрден ашык антисептиктер таратылды</vt:lpstr>
      <vt:lpstr>«Кыргыз Республикасында калктын реалдуу акчалай кирешелерин максаттуу жогорулатуунун жана туруктуу социалдык-экономикалык өнүктүрүүнүн улуттук долбоору» аталышында КРнын Эмгек жана социалдык өнүктүрүү министри Улукбек Кочкоровдун катышуусунда жолугушуу болуп өттү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ОШ ШААРДЫК ЖАШТАР ИШТЕРИ БОЮНЧА КОМИТЕТИ</dc:title>
  <dc:creator>Salimov Sardor</dc:creator>
  <cp:lastModifiedBy>User</cp:lastModifiedBy>
  <cp:revision>91</cp:revision>
  <dcterms:created xsi:type="dcterms:W3CDTF">2018-03-03T03:59:03Z</dcterms:created>
  <dcterms:modified xsi:type="dcterms:W3CDTF">2020-06-05T11:52:18Z</dcterms:modified>
</cp:coreProperties>
</file>