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3" r:id="rId1"/>
  </p:sldMasterIdLst>
  <p:sldIdLst>
    <p:sldId id="256" r:id="rId2"/>
    <p:sldId id="272" r:id="rId3"/>
    <p:sldId id="271" r:id="rId4"/>
    <p:sldId id="276" r:id="rId5"/>
    <p:sldId id="274" r:id="rId6"/>
    <p:sldId id="279" r:id="rId7"/>
    <p:sldId id="258" r:id="rId8"/>
    <p:sldId id="278" r:id="rId9"/>
    <p:sldId id="280" r:id="rId10"/>
    <p:sldId id="282" r:id="rId11"/>
    <p:sldId id="275" r:id="rId12"/>
    <p:sldId id="283" r:id="rId13"/>
    <p:sldId id="259" r:id="rId14"/>
    <p:sldId id="277" r:id="rId15"/>
    <p:sldId id="281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162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4" y="2529840"/>
            <a:ext cx="6885646" cy="1960662"/>
          </a:xfrm>
        </p:spPr>
        <p:txBody>
          <a:bodyPr>
            <a:noAutofit/>
          </a:bodyPr>
          <a:lstStyle/>
          <a:p>
            <a:pPr algn="ctr"/>
            <a:r>
              <a:rPr lang="ky-KG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Жалал-Абад тайпасынын 2020-жылынын март, апрель жана май айларына отчету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2129" y="5874856"/>
            <a:ext cx="5826719" cy="5484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</a:rPr>
              <a:t>Жалал-Абад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- 2020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52" y="243840"/>
            <a:ext cx="1897708" cy="1539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0" y="198120"/>
            <a:ext cx="1691639" cy="1569721"/>
          </a:xfrm>
          <a:prstGeom prst="rect">
            <a:avLst/>
          </a:prstGeom>
        </p:spPr>
      </p:pic>
      <p:pic>
        <p:nvPicPr>
          <p:cNvPr id="7" name="Picture 2" descr="C:\Users\www101\Desktop\ФХЗ Чуй-Бишкек\logotip\Без названия фонд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0" y="0"/>
            <a:ext cx="1874520" cy="1691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632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7136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окуучулары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сабагынан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кыйналган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жакыр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уй-булоолорго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смортфон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тибиндеги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даана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телефон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2даана телевизор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алынып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берилди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Davlet\Desktop\ФХЗ-2020ж\Фото\IMG-20200604-WA01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5719" y="1348740"/>
            <a:ext cx="5101739" cy="2613660"/>
          </a:xfrm>
          <a:prstGeom prst="rect">
            <a:avLst/>
          </a:prstGeom>
          <a:noFill/>
        </p:spPr>
      </p:pic>
      <p:pic>
        <p:nvPicPr>
          <p:cNvPr id="11267" name="Picture 3" descr="C:\Users\Davlet\Desktop\ФХЗ-2020ж\Фото\IMG-20200604-WA01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" y="1394460"/>
            <a:ext cx="2747010" cy="5189220"/>
          </a:xfrm>
          <a:prstGeom prst="rect">
            <a:avLst/>
          </a:prstGeom>
          <a:noFill/>
        </p:spPr>
      </p:pic>
      <p:pic>
        <p:nvPicPr>
          <p:cNvPr id="11268" name="Picture 4" descr="C:\Users\Davlet\Desktop\ФХЗ-2020ж\Фото\IMG-20200604-WA01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2760" y="2705100"/>
            <a:ext cx="2057400" cy="3840480"/>
          </a:xfrm>
          <a:prstGeom prst="rect">
            <a:avLst/>
          </a:prstGeom>
          <a:noFill/>
        </p:spPr>
      </p:pic>
      <p:pic>
        <p:nvPicPr>
          <p:cNvPr id="6" name="Picture 2" descr="C:\Users\www101\Desktop\ФХЗ Чуй-Бишкек\logotip\Без названия фонд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0" y="274320"/>
            <a:ext cx="149352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929640"/>
            <a:ext cx="8732520" cy="5699760"/>
          </a:xfrm>
        </p:spPr>
        <p:txBody>
          <a:bodyPr/>
          <a:lstStyle/>
          <a:p>
            <a:r>
              <a:rPr lang="ky-KG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ФХЗдин бутуручусу Азамат Калиев ар кандай темадагы онлайн конференцияларды откоруп жатты. О.э.озу туптогон “Сайит-Ата” КБ менен биргеликте пандемия учурунда жарандарга акысыз юридикалык консультация берип турду.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1080" y="274638"/>
            <a:ext cx="6675120" cy="609282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режиминдеги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чаралар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www101\Desktop\ФХЗ Чуй-Бишкек\logotip\Без названия фон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80" y="0"/>
            <a:ext cx="149352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avlet\Desktop\ФХЗ-2020ж\Фото\IMG-20200603-WA02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" y="2583694"/>
            <a:ext cx="2514600" cy="3984746"/>
          </a:xfrm>
          <a:prstGeom prst="rect">
            <a:avLst/>
          </a:prstGeom>
          <a:noFill/>
        </p:spPr>
      </p:pic>
      <p:pic>
        <p:nvPicPr>
          <p:cNvPr id="5124" name="Picture 4" descr="C:\Users\Davlet\Desktop\ФХЗ-2020ж\Фото\IMG-20200603-WA02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8877" y="2636520"/>
            <a:ext cx="5525083" cy="3977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427720" cy="1234758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ФХЗнын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бутуручусу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Азамат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Калиев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Озбекстан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Республикасынын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Кокон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мамлекетик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универстетинин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профессордук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окуутучулук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курамына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Кокон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педогогикалык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институтунун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студенттерине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канференция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оттуу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avlet\Desktop\ФХЗ-2020ж\Фото - копия\IMG-20200603-WA02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0456" y="3191065"/>
            <a:ext cx="5863544" cy="3301175"/>
          </a:xfrm>
          <a:prstGeom prst="rect">
            <a:avLst/>
          </a:prstGeom>
          <a:noFill/>
        </p:spPr>
      </p:pic>
      <p:pic>
        <p:nvPicPr>
          <p:cNvPr id="1027" name="Picture 3" descr="C:\Users\Davlet\Desktop\ФХЗ-2020ж\Фото - копия\IMG-20200603-WA02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8605"/>
            <a:ext cx="4252913" cy="3093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182880"/>
            <a:ext cx="6431280" cy="655320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Даталуу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кундор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учурундагы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чаралар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8120" y="1005840"/>
            <a:ext cx="8702040" cy="566928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ФХЗнын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бутуручусу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Базар-Коргон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районунун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мамлекетик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администрациясынын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башчысы-аким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Б.Козуев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Нооруз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Жениш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Энелер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Балдар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кунуно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карата аз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адамдын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катышуусунда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кандай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чараларды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уюштуруп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жатты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www101\Desktop\ФХЗ Чуй-Бишкек\logotip\Без названия фон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493520" cy="1082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avlet\Desktop\ФХЗ-2020ж\Фото\IMG-20200604-WA02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2306" y="2423160"/>
            <a:ext cx="2801774" cy="4155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Davlet\Desktop\ФХЗ-2020ж\Фото\IMG-20200604-WA02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427856"/>
            <a:ext cx="2910840" cy="4216784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1" y="2407960"/>
            <a:ext cx="2780982" cy="4206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334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404" y="3616758"/>
            <a:ext cx="3942876" cy="295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34" y="335280"/>
            <a:ext cx="6522005" cy="308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1" y="3618792"/>
            <a:ext cx="4572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8512" y="228600"/>
            <a:ext cx="2579688" cy="323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8120" y="1356360"/>
            <a:ext cx="8763000" cy="5273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Аким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Бакыт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Козуев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ичинде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болуп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жаткан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иштерге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токтолуп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Эл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аралык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доноорлор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иштешууго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тилектеш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экенин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билдирди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созундо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билгенден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ФХЗдин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копчулук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бутуручулоу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АРИСте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эмгектенет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белгиледи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2520" y="244158"/>
            <a:ext cx="641604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ФХЗдин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бутуручусу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Базар-Коргон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районунун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акими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Бакыт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Козуев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АРИСтин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кызматкерлеринин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жолугушусун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уюштурдук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www101\Desktop\ФХЗ Чуй-Бишкек\logotip\Без названия фон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2880"/>
            <a:ext cx="149352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956559"/>
            <a:ext cx="4312920" cy="3300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" y="3078480"/>
            <a:ext cx="4345834" cy="325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081" y="2303928"/>
            <a:ext cx="8171330" cy="2093259"/>
          </a:xfrm>
        </p:spPr>
        <p:txBody>
          <a:bodyPr>
            <a:noAutofit/>
          </a:bodyPr>
          <a:lstStyle/>
          <a:p>
            <a:pPr algn="ctr"/>
            <a:r>
              <a:rPr lang="ky-KG" sz="5400" b="1" dirty="0" smtClean="0">
                <a:solidFill>
                  <a:srgbClr val="002060"/>
                </a:solidFill>
              </a:rPr>
              <a:t>Көңүл бургаңыздар үчүн чоң рахмат 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522" y="511647"/>
            <a:ext cx="15795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9145" y="517997"/>
            <a:ext cx="12985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www101\Desktop\ФХЗ Чуй-Бишкек\logotip\Без названия фонд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608" y="365759"/>
            <a:ext cx="1619672" cy="1525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73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515" y="198120"/>
            <a:ext cx="6379285" cy="640080"/>
          </a:xfrm>
        </p:spPr>
        <p:txBody>
          <a:bodyPr>
            <a:noAutofit/>
          </a:bodyPr>
          <a:lstStyle/>
          <a:p>
            <a:pPr algn="ctr"/>
            <a:r>
              <a:rPr lang="ky-KG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ФХЗдин колдоосу менен микротренинг откорулду</a:t>
            </a:r>
            <a:r>
              <a:rPr lang="ky-KG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8120" y="929640"/>
            <a:ext cx="8702040" cy="5699760"/>
          </a:xfrm>
        </p:spPr>
        <p:txBody>
          <a:bodyPr>
            <a:normAutofit/>
          </a:bodyPr>
          <a:lstStyle/>
          <a:p>
            <a:r>
              <a:rPr lang="ky-KG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2020-жылдын 16-17-18-март кундору Ноокен РГА сунушу менен ФХЗдин бутуручусу Мирулан Токтосунов ФХЗдин колдоосу менен 194 адамга “Маданият, электрондук китеп кана” аталышындагы микро тренинг откорулду.</a:t>
            </a:r>
            <a:r>
              <a:rPr lang="ky-KG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y-KG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/>
          </a:p>
        </p:txBody>
      </p:sp>
      <p:pic>
        <p:nvPicPr>
          <p:cNvPr id="5" name="Picture 2" descr="C:\Users\www101\Desktop\ФХЗ Чуй-Бишкек\logotip\Без названия фон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493520" cy="1021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" y="2865121"/>
            <a:ext cx="4191000" cy="2682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Davlet\Desktop\ФХЗ-2020ж\Фото\IMG-20200605-WA01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5320" y="3596640"/>
            <a:ext cx="4312920" cy="2976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9010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8795" y="198120"/>
            <a:ext cx="6272605" cy="579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коронавирусту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биргеликте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токтобуз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аттуу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акция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2880" y="853440"/>
            <a:ext cx="8732520" cy="5821680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Ханнс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Зайдел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фондунун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борбор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Азиядагы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жетекчиси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Доктор Макс Георг Майер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мырзанын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сунушу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олко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Биз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коронавирусту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биргеликте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токтобуз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аттуу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акция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журуп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акцияга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жалпысынан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93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катышты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Анын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ичинен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Жалал-Абад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облусунан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32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катышып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18 585 сом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акча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каражаты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чогултулду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Чогулталган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акча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каражатына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47даана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коргоочу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костюмдар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сатылып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алынып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Жалал-Абад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Сузак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районунун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мед.кызматкерлерине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44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даана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даана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блок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посттордогу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МЧС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кызматкерлерине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жеринде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тапшырылды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www101\Desktop\ФХЗ Чуй-Бишкек\logotip\Без названия фон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49352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avlet\Documents\Телефон 28.05.2020\WhatsApp\Media\WhatsApp Images\IMG-20200423-WA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" y="2834640"/>
            <a:ext cx="28575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7480" y="2945130"/>
            <a:ext cx="4826000" cy="3619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9010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4320" y="274638"/>
            <a:ext cx="729996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Мед.кызматкерлери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акция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тарабынан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алынып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берилген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коргоочу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формаларды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кийип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колдонуп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ФХЗдин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бутуручулоруно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ыраазычылыгын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билдиришти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avlet\Desktop\ФХЗ-2020ж\Фото\Screenshot_20200604-18274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" y="1889760"/>
            <a:ext cx="2468880" cy="4102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3680" y="2087880"/>
            <a:ext cx="3169920" cy="432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C:\Users\Davlet\Desktop\ФХЗ-2020ж\Фото\IMG-20200604-WA01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5040" y="2560320"/>
            <a:ext cx="2910840" cy="4084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www101\Desktop\ФХЗ Чуй-Бишкек\logotip\Без названия фонд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49352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82880" y="929640"/>
            <a:ext cx="8747760" cy="5730240"/>
          </a:xfrm>
        </p:spPr>
        <p:txBody>
          <a:bodyPr/>
          <a:lstStyle/>
          <a:p>
            <a:r>
              <a:rPr lang="ky-KG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Жалал-Абад областына озгочо кырдаал киргизилген мезгилден тартып ФХЗдин бутуручулору озу иштеген жана жашаган аймактарда  эл арасында тушундуру иштерин жургузуп, блок постордо турушту кээ бир бутуруучулор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кочолорду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дизинфекциялоо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иштерине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кол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кабыш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кылышты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69720" y="274638"/>
            <a:ext cx="5684520" cy="533082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Озгочо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абал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мезгилинде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www101\Desktop\ФХЗ Чуй-Бишкек\logotip\Без названия фон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493520" cy="1021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Фото Карантин Блокпост\20200415_162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573" y="4548695"/>
            <a:ext cx="3239347" cy="2095945"/>
          </a:xfrm>
          <a:prstGeom prst="rect">
            <a:avLst/>
          </a:prstGeom>
          <a:noFill/>
        </p:spPr>
      </p:pic>
      <p:pic>
        <p:nvPicPr>
          <p:cNvPr id="2051" name="Picture 3" descr="D:\Фото Карантин Блокпост\20200329_1012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315677"/>
            <a:ext cx="3048000" cy="2164884"/>
          </a:xfrm>
          <a:prstGeom prst="rect">
            <a:avLst/>
          </a:prstGeom>
          <a:noFill/>
        </p:spPr>
      </p:pic>
      <p:pic>
        <p:nvPicPr>
          <p:cNvPr id="2052" name="Picture 4" descr="C:\Users\Davlet\Desktop\ФХЗ-2020ж\Фото\IMG-20200603-WA01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2160" y="4751768"/>
            <a:ext cx="2903220" cy="1970164"/>
          </a:xfrm>
          <a:prstGeom prst="rect">
            <a:avLst/>
          </a:prstGeom>
          <a:noFill/>
        </p:spPr>
      </p:pic>
      <p:pic>
        <p:nvPicPr>
          <p:cNvPr id="2053" name="Picture 5" descr="C:\Users\Davlet\Desktop\ФХЗ-2020ж\Фото\IMG-20200604-WA01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8560" y="2346961"/>
            <a:ext cx="4894650" cy="237934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3320" y="4739640"/>
            <a:ext cx="1905000" cy="211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411480"/>
            <a:ext cx="6797040" cy="624840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Дизинфекциялоо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чараларынан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корунуш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ФХЗнын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МСУ-2016 –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ж.бутуручусу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Тологон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Мурзаканов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аралашып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журду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Davlet\Desktop\ФХЗ-2020ж\Фото\FB_IMG_15912778238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" y="4145281"/>
            <a:ext cx="3444240" cy="2468880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1615440"/>
            <a:ext cx="3169920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Davlet\Desktop\ФХЗ-2020ж\Фото - копия\Screenshot_20200604-19475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691640"/>
            <a:ext cx="2712720" cy="4846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Davlet\Desktop\ФХЗ-2020ж\Фото - копия\IMG-20200604-WA02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520" y="3681389"/>
            <a:ext cx="2164080" cy="3176611"/>
          </a:xfrm>
          <a:prstGeom prst="rect">
            <a:avLst/>
          </a:prstGeom>
          <a:noFill/>
        </p:spPr>
      </p:pic>
      <p:pic>
        <p:nvPicPr>
          <p:cNvPr id="2052" name="Picture 4" descr="C:\Users\Davlet\Desktop\ФХЗ-2020ж\Фото - копия\FB_IMG_15912774851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08680" y="1630680"/>
            <a:ext cx="3042920" cy="2282190"/>
          </a:xfrm>
          <a:prstGeom prst="rect">
            <a:avLst/>
          </a:prstGeom>
          <a:noFill/>
        </p:spPr>
      </p:pic>
      <p:pic>
        <p:nvPicPr>
          <p:cNvPr id="8" name="Picture 2" descr="C:\Users\www101\Desktop\ФХЗ Чуй-Бишкек\logotip\Без названия фонд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0" y="274320"/>
            <a:ext cx="149352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82880"/>
            <a:ext cx="6492240" cy="655320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Кайрымдуулук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чаралар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021080"/>
            <a:ext cx="9144000" cy="5836920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ФХЗнын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копчулук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бутуруучулору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облус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аймагында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пандемия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учурунда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камсыз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болгон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уй-булоолорго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муктаж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жарандарга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демоорчулор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биргеликте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медициналык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каптар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азык-тулук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акчалай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жардамдар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уюштурулуп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турулду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ФХЗнын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72саатык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бутуручусу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Ж.Эшенкулов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айыл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окмотунун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башчысы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кайрымдуу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ишкерлердин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башын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бириктирип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155 кап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100мин сом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акчалай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жардамдарды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корсотушту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ФХЗнын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бутуручусу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К.Сопуев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«Куч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Бирдикте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кайрымдуулук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фонд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уюштуруп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Акман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айылынын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жакыр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уй-булоолорго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70мин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сомдук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тамак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1500даана бет кап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таратылды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ФХЗнын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72саатык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курстун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бутуручусу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Б.Жуманазаров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Кенеш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депутаты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айыл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жаштары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биргеликте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1ай бою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муктаж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адамдарга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кунуно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50даанадан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таратышты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О.э.25мин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сомдук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жакырларга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таратышты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М.Токтосунов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булоосунун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атынан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10 000сомдук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тамак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100шт маска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тараты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А.Калыев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уй-булоосунун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атынан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муктаждарга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жардам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корсоттуу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Жашыруун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кайрымдуулук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кылгандар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 коп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www101\Desktop\ФХЗ Чуй-Бишкек\logotip\Без названия фон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49352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8386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" y="4000288"/>
            <a:ext cx="5471160" cy="265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2160" y="3882072"/>
            <a:ext cx="3291839" cy="254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C:\Users\Davlet\Desktop\ФХЗ-2020ж\Фото\IMG-20200603-WA01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9879" y="497839"/>
            <a:ext cx="2438401" cy="3251201"/>
          </a:xfrm>
          <a:prstGeom prst="rect">
            <a:avLst/>
          </a:prstGeom>
          <a:noFill/>
        </p:spPr>
      </p:pic>
      <p:pic>
        <p:nvPicPr>
          <p:cNvPr id="9221" name="Picture 5" descr="C:\Users\Davlet\Desktop\ФХЗ-2020ж\Фото\IMG-20200603-WA01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" y="464820"/>
            <a:ext cx="2566034" cy="3421379"/>
          </a:xfrm>
          <a:prstGeom prst="rect">
            <a:avLst/>
          </a:prstGeom>
          <a:noFill/>
        </p:spPr>
      </p:pic>
      <p:pic>
        <p:nvPicPr>
          <p:cNvPr id="9222" name="Picture 6" descr="C:\Users\Davlet\Desktop\ФХЗ-2020ж\Фото\IMG-20200604-WA035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4961" y="716280"/>
            <a:ext cx="3749040" cy="301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599" y="3810001"/>
            <a:ext cx="3974161" cy="28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4320" y="395128"/>
            <a:ext cx="4343188" cy="325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2619" y="228600"/>
            <a:ext cx="2796541" cy="372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Davlet\Desktop\ФХЗ-2020ж\Фото - копия\IMG-20200603-WA02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954781"/>
            <a:ext cx="2209800" cy="2946400"/>
          </a:xfrm>
          <a:prstGeom prst="rect">
            <a:avLst/>
          </a:prstGeom>
          <a:noFill/>
        </p:spPr>
      </p:pic>
      <p:pic>
        <p:nvPicPr>
          <p:cNvPr id="4099" name="Picture 3" descr="C:\Users\Davlet\Desktop\ФХЗ-2020ж\Фото - копия\IMG-20200603-WA02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97680" y="3459480"/>
            <a:ext cx="2007869" cy="3569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1130</TotalTime>
  <Words>476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Жалал-Абад тайпасынын 2020-жылынын март, апрель жана май айларына отчету</vt:lpstr>
      <vt:lpstr>ФХЗдин колдоосу менен микротренинг откорулду </vt:lpstr>
      <vt:lpstr>«Биз коронавирусту биргеликте токтобуз» аттуу акция</vt:lpstr>
      <vt:lpstr>Мед.кызматкерлери акция тарабынан алынып берилген коргоочу формаларды кийип колдонуп ФХЗдин бутуручулоруно ыраазычылыгын билдиришти</vt:lpstr>
      <vt:lpstr>Озгочо абал мезгилинде</vt:lpstr>
      <vt:lpstr>Дизинфекциялоо иш чараларынан корунуш (ФХЗнын МСУ-2016 –ж.бутуручусу Тологон Мурзаканов аралашып журду)</vt:lpstr>
      <vt:lpstr>Кайрымдуулук иш чаралар</vt:lpstr>
      <vt:lpstr>Слайд 8</vt:lpstr>
      <vt:lpstr>Слайд 9</vt:lpstr>
      <vt:lpstr>Мектеп окуучулары учун онлайн сабагынан кыйналган жакыр уй-булоолорго смортфон тибиндеги 15 даана телефон жана 2даана телевизор алынып берилди</vt:lpstr>
      <vt:lpstr>Онлайн режиминдеги иш чаралар</vt:lpstr>
      <vt:lpstr>ФХЗнын бутуручусу Азамат Калиев Озбекстан Республикасынын Кокон мамлекетик универстетинин профессордук окуутучулук курамына жана Кокон педогогикалык институтунун студенттерине онлайн канференция оттуу</vt:lpstr>
      <vt:lpstr>Даталуу кундор учурундагы иш чаралар</vt:lpstr>
      <vt:lpstr>Слайд 14</vt:lpstr>
      <vt:lpstr>ФХЗдин бутуручусу Базар-Коргон районунун акими Бакыт Козуев менен АРИСтин област боюнча кызматкерлеринин жолугушусун уюштурдук</vt:lpstr>
      <vt:lpstr>Көңүл бургаңыздар үчүн чоң рахмат 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Ханнс Зайдель Фондунун Ысык-Көл областынын бүтүрүүчүлөрүнүн</dc:title>
  <dc:creator>acer</dc:creator>
  <cp:lastModifiedBy>Davlet</cp:lastModifiedBy>
  <cp:revision>190</cp:revision>
  <dcterms:created xsi:type="dcterms:W3CDTF">2020-03-02T17:35:49Z</dcterms:created>
  <dcterms:modified xsi:type="dcterms:W3CDTF">2020-06-06T09:46:14Z</dcterms:modified>
</cp:coreProperties>
</file>