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914400"/>
            <a:ext cx="8915399" cy="3862981"/>
          </a:xfrm>
        </p:spPr>
        <p:txBody>
          <a:bodyPr>
            <a:noAutofit/>
          </a:bodyPr>
          <a:lstStyle/>
          <a:p>
            <a:r>
              <a:rPr lang="ky-KG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Ханнс Зайдель Фондунун стипендиаттарынын Баткен областынын аймактык тобунун 2020-жылга карата </a:t>
            </a:r>
            <a:r>
              <a:rPr lang="kk-KZ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өткөрүлгөн иш</a:t>
            </a:r>
            <a:r>
              <a:rPr lang="ru-RU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чаралары</a:t>
            </a:r>
            <a:endParaRPr lang="ru-RU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995" y="0"/>
            <a:ext cx="8915399" cy="267754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Азыркы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кырдаалда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жаткан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ky-KG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оорусунда аз камсыз болгон үй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бүлөлөргө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Баткен </a:t>
            </a:r>
            <a:r>
              <a:rPr lang="ru-RU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облусунун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бүтүрүүчүлөрү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тарабынан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азык</a:t>
            </a:r>
            <a:r>
              <a:rPr lang="ky-KG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-түлүк таркатылды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18" y="2852670"/>
            <a:ext cx="4465347" cy="4005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86" y="2852670"/>
            <a:ext cx="4984661" cy="4005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30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98" y="0"/>
            <a:ext cx="4461993" cy="3503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714" y="0"/>
            <a:ext cx="4358962" cy="3503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97" y="3503054"/>
            <a:ext cx="4461993" cy="3354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714" y="3515329"/>
            <a:ext cx="4358962" cy="333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672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085" y="0"/>
            <a:ext cx="8915399" cy="168713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Баткен </a:t>
            </a:r>
            <a:r>
              <a:rPr lang="ru-RU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областындагы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бүтүрүүчүлөрдүн     арасындагы мыкты жетишкен      бүтүрүүчүлөр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9783" y="2439960"/>
            <a:ext cx="4830251" cy="3974287"/>
          </a:xfrm>
        </p:spPr>
        <p:txBody>
          <a:bodyPr>
            <a:normAutofit fontScale="32500" lnSpcReduction="20000"/>
          </a:bodyPr>
          <a:lstStyle/>
          <a:p>
            <a:r>
              <a:rPr lang="kk-KZ" sz="9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Ибраимов Таалай Бадалович</a:t>
            </a:r>
          </a:p>
          <a:p>
            <a:r>
              <a:rPr lang="kk-KZ" sz="9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Мурдагы кызматы</a:t>
            </a:r>
            <a:r>
              <a:rPr lang="en-US" sz="9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ky-KG" sz="9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sz="9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Баткен районунун акиминин орун басары</a:t>
            </a:r>
          </a:p>
          <a:p>
            <a:r>
              <a:rPr lang="ky-KG" sz="9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Азыркы учурда КРнын Баткен облусундагы ыйгарым укуктуу </a:t>
            </a:r>
            <a:r>
              <a:rPr lang="kk-KZ" sz="9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өкүлүнүн советниги</a:t>
            </a:r>
            <a:r>
              <a:rPr lang="ky-KG" sz="9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3" y="2112135"/>
            <a:ext cx="4056845" cy="39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0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4738" y="675626"/>
            <a:ext cx="5571438" cy="5711727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Байыш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Астанкулов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Кахраманович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Мурдагы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кызматы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Ош шаарынын кеңешинин  башкы адиси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y-KG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юрист</a:t>
            </a:r>
            <a:br>
              <a:rPr lang="ky-KG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Азыркы учурда Айдаркен шаарынын мэри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6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6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0074" y="302137"/>
            <a:ext cx="3988180" cy="6394497"/>
          </a:xfrm>
        </p:spPr>
        <p:txBody>
          <a:bodyPr>
            <a:noAutofit/>
          </a:bodyPr>
          <a:lstStyle/>
          <a:p>
            <a:r>
              <a:rPr lang="kk-KZ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КРнын Баткен областындагы ыйгарым укуктуу өкүлүнүн орун басары </a:t>
            </a:r>
            <a:br>
              <a:rPr lang="kk-KZ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Саттарова Чынара Осмоновна  менен жолугуп июнь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y-K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y-K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айларынын иш планын талкуулоо учуру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7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1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283" y="1532587"/>
            <a:ext cx="9792952" cy="4626166"/>
          </a:xfrm>
        </p:spPr>
        <p:txBody>
          <a:bodyPr>
            <a:noAutofit/>
          </a:bodyPr>
          <a:lstStyle/>
          <a:p>
            <a:pPr algn="ctr"/>
            <a:r>
              <a:rPr lang="ky-KG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Ханнс Зайдель Фондунун стипендиаттарынын Баткен областынын  аймактык тобунун  2020-жылдын июнь</a:t>
            </a:r>
            <a: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y-KG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r>
              <a:rPr lang="en-US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y-KG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айларында өткөрүлүүчү иш</a:t>
            </a:r>
            <a:r>
              <a:rPr lang="ru-RU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чаралардын</a:t>
            </a:r>
            <a:r>
              <a:rPr lang="ru-RU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планы</a:t>
            </a:r>
            <a:br>
              <a:rPr lang="ru-RU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4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17162" y="334850"/>
            <a:ext cx="8911687" cy="60015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Июнь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айына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Баткен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районунун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акими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жолугушуу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Июль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айына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бүтүрүүчүлөрдүн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жолугушуусу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долбоорлорду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талкуулоо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Август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айына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Сөөлжан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өстүрүүнү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жайылтуу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колго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8425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95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Легкий дым</vt:lpstr>
      <vt:lpstr>Ханнс Зайдель Фондунун стипендиаттарынын Баткен областынын аймактык тобунун 2020-жылга карата өткөрүлгөн иш-чаралары</vt:lpstr>
      <vt:lpstr>    Азыркы кырдаалда болуп жаткан Covid-19 оорусунда аз камсыз болгон үй-бүлөлөргө Баткен облусунун бүтүрүүчүлөрү тарабынан азык-түлүк таркатылды</vt:lpstr>
      <vt:lpstr>Презентация PowerPoint</vt:lpstr>
      <vt:lpstr>Баткен областындагы  бүтүрүүчүлөрдүн     арасындагы мыкты жетишкен      бүтүрүүчүлөр</vt:lpstr>
      <vt:lpstr>  Байыш Астанкулов Кахраманович   Мурдагы кызматы; Ош шаарынын кеңешинин  башкы адиси,юрист    Азыркы учурда Айдаркен шаарынын мэри </vt:lpstr>
      <vt:lpstr>   КРнын Баткен областындагы ыйгарым укуктуу өкүлүнүн орун басары  Саттарова Чынара Осмоновна  менен жолугуп июнь,июль,август айларынын иш планын талкуулоо учуру</vt:lpstr>
      <vt:lpstr>    Ханнс Зайдель Фондунун стипендиаттарынын Баткен областынын  аймактык тобунун  2020-жылдын июнь,июль,август айларында өткөрүлүүчү иш-чаралардын планы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Ханнс Зайдель Фондунун стипендиаттарынын Баткен областынын аймактык тобунун 2020-жылга карата өткөрүлгөн иш-чаралары</dc:title>
  <dc:creator>Пользователь</dc:creator>
  <cp:lastModifiedBy>Пользователь</cp:lastModifiedBy>
  <cp:revision>9</cp:revision>
  <dcterms:created xsi:type="dcterms:W3CDTF">2020-06-06T03:42:51Z</dcterms:created>
  <dcterms:modified xsi:type="dcterms:W3CDTF">2020-06-06T04:43:25Z</dcterms:modified>
</cp:coreProperties>
</file>