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4" r:id="rId1"/>
  </p:sldMasterIdLst>
  <p:sldIdLst>
    <p:sldId id="256" r:id="rId2"/>
    <p:sldId id="265" r:id="rId3"/>
    <p:sldId id="266" r:id="rId4"/>
    <p:sldId id="267" r:id="rId5"/>
    <p:sldId id="268" r:id="rId6"/>
    <p:sldId id="269" r:id="rId7"/>
    <p:sldId id="270" r:id="rId8"/>
    <p:sldId id="271" r:id="rId9"/>
    <p:sldId id="272" r:id="rId10"/>
    <p:sldId id="273" r:id="rId11"/>
    <p:sldId id="274" r:id="rId12"/>
    <p:sldId id="27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13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diagrams/_rels/data10.xml.rels><?xml version="1.0" encoding="UTF-8" standalone="yes"?>
<Relationships xmlns="http://schemas.openxmlformats.org/package/2006/relationships"><Relationship Id="rId1" Type="http://schemas.openxmlformats.org/officeDocument/2006/relationships/image" Target="../media/image38.jpeg"/></Relationships>
</file>

<file path=ppt/diagrams/_rels/data11.xml.rels><?xml version="1.0" encoding="UTF-8" standalone="yes"?>
<Relationships xmlns="http://schemas.openxmlformats.org/package/2006/relationships"><Relationship Id="rId1" Type="http://schemas.openxmlformats.org/officeDocument/2006/relationships/image" Target="../media/image39.jpeg"/></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jpeg"/></Relationships>
</file>

<file path=ppt/diagrams/_rels/data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ata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diagrams/_rels/data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eg"/></Relationships>
</file>

<file path=ppt/diagrams/_rels/data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ata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ata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ata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11.xml.rels><?xml version="1.0" encoding="UTF-8" standalone="yes"?>
<Relationships xmlns="http://schemas.openxmlformats.org/package/2006/relationships"><Relationship Id="rId1" Type="http://schemas.openxmlformats.org/officeDocument/2006/relationships/image" Target="../media/image3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 Id="rId5" Type="http://schemas.openxmlformats.org/officeDocument/2006/relationships/image" Target="../media/image14.jpeg"/><Relationship Id="rId4"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jpeg"/><Relationship Id="rId1" Type="http://schemas.openxmlformats.org/officeDocument/2006/relationships/image" Target="../media/image16.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8.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40760-BD66-4B88-8386-E40BC744EC3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89268ECA-3D7E-48EF-A488-DA821B4F837F}">
      <dgm:prSet phldrT="[Текст]" phldr="1"/>
      <dgm:spPr/>
      <dgm:t>
        <a:bodyPr/>
        <a:lstStyle/>
        <a:p>
          <a:endParaRPr lang="ru-RU" dirty="0"/>
        </a:p>
      </dgm:t>
    </dgm:pt>
    <dgm:pt modelId="{EFCF2E30-F641-42A3-956A-1EB738335A9E}" type="parTrans" cxnId="{956248FE-FE89-49AF-9252-47AA7463B0AE}">
      <dgm:prSet/>
      <dgm:spPr/>
      <dgm:t>
        <a:bodyPr/>
        <a:lstStyle/>
        <a:p>
          <a:endParaRPr lang="ru-RU"/>
        </a:p>
      </dgm:t>
    </dgm:pt>
    <dgm:pt modelId="{3CF0F3C2-5216-4DF6-B49E-BA2A8928E56F}" type="sibTrans" cxnId="{956248FE-FE89-49AF-9252-47AA7463B0AE}">
      <dgm:prSet/>
      <dgm:spPr/>
      <dgm:t>
        <a:bodyPr/>
        <a:lstStyle/>
        <a:p>
          <a:endParaRPr lang="ru-RU"/>
        </a:p>
      </dgm:t>
    </dgm:pt>
    <dgm:pt modelId="{C098B5E8-92B5-481C-9CE5-60170A3C99F0}">
      <dgm:prSet phldrT="[Текст]" phldr="1"/>
      <dgm:spPr/>
      <dgm:t>
        <a:bodyPr/>
        <a:lstStyle/>
        <a:p>
          <a:endParaRPr lang="ru-RU" dirty="0"/>
        </a:p>
      </dgm:t>
    </dgm:pt>
    <dgm:pt modelId="{3D9504A3-16C3-4485-86C1-C7693A7DAFFE}" type="sibTrans" cxnId="{B39A9314-41A1-430F-89EC-60F898804A87}">
      <dgm:prSet/>
      <dgm:spPr/>
      <dgm:t>
        <a:bodyPr/>
        <a:lstStyle/>
        <a:p>
          <a:endParaRPr lang="ru-RU"/>
        </a:p>
      </dgm:t>
    </dgm:pt>
    <dgm:pt modelId="{A00133C6-7DF1-4206-A838-DAB6BB288A9C}" type="parTrans" cxnId="{B39A9314-41A1-430F-89EC-60F898804A87}">
      <dgm:prSet/>
      <dgm:spPr/>
      <dgm:t>
        <a:bodyPr/>
        <a:lstStyle/>
        <a:p>
          <a:endParaRPr lang="ru-RU"/>
        </a:p>
      </dgm:t>
    </dgm:pt>
    <dgm:pt modelId="{9CACCDFD-FEFB-4F1C-B817-7FB3250A03C6}" type="pres">
      <dgm:prSet presAssocID="{CC740760-BD66-4B88-8386-E40BC744EC36}" presName="Name0" presStyleCnt="0">
        <dgm:presLayoutVars>
          <dgm:dir/>
          <dgm:resizeHandles val="exact"/>
        </dgm:presLayoutVars>
      </dgm:prSet>
      <dgm:spPr/>
      <dgm:t>
        <a:bodyPr/>
        <a:lstStyle/>
        <a:p>
          <a:endParaRPr lang="ru-RU"/>
        </a:p>
      </dgm:t>
    </dgm:pt>
    <dgm:pt modelId="{619CC053-4C60-4962-A4D5-2A96B6D81185}" type="pres">
      <dgm:prSet presAssocID="{89268ECA-3D7E-48EF-A488-DA821B4F837F}" presName="compNode" presStyleCnt="0"/>
      <dgm:spPr/>
    </dgm:pt>
    <dgm:pt modelId="{9DCD322D-1B6D-49B1-A00E-24FCF4917202}" type="pres">
      <dgm:prSet presAssocID="{89268ECA-3D7E-48EF-A488-DA821B4F837F}" presName="pictRect" presStyleLbl="node1" presStyleIdx="0" presStyleCnt="2" custScaleY="138351"/>
      <dgm:spPr>
        <a:blipFill rotWithShape="1">
          <a:blip xmlns:r="http://schemas.openxmlformats.org/officeDocument/2006/relationships" r:embed="rId1"/>
          <a:stretch>
            <a:fillRect/>
          </a:stretch>
        </a:blipFill>
      </dgm:spPr>
    </dgm:pt>
    <dgm:pt modelId="{4470CB38-4A99-40FC-9207-D7AF275B600F}" type="pres">
      <dgm:prSet presAssocID="{89268ECA-3D7E-48EF-A488-DA821B4F837F}" presName="textRect" presStyleLbl="revTx" presStyleIdx="0" presStyleCnt="2" custFlipVert="1" custScaleY="4210">
        <dgm:presLayoutVars>
          <dgm:bulletEnabled val="1"/>
        </dgm:presLayoutVars>
      </dgm:prSet>
      <dgm:spPr/>
      <dgm:t>
        <a:bodyPr/>
        <a:lstStyle/>
        <a:p>
          <a:endParaRPr lang="ru-RU"/>
        </a:p>
      </dgm:t>
    </dgm:pt>
    <dgm:pt modelId="{369123D6-6098-48F7-8F41-47A00DE88709}" type="pres">
      <dgm:prSet presAssocID="{3CF0F3C2-5216-4DF6-B49E-BA2A8928E56F}" presName="sibTrans" presStyleLbl="sibTrans2D1" presStyleIdx="0" presStyleCnt="0"/>
      <dgm:spPr/>
      <dgm:t>
        <a:bodyPr/>
        <a:lstStyle/>
        <a:p>
          <a:endParaRPr lang="ru-RU"/>
        </a:p>
      </dgm:t>
    </dgm:pt>
    <dgm:pt modelId="{2E5AA1D7-0791-4C57-B60C-6B19E8D42930}" type="pres">
      <dgm:prSet presAssocID="{C098B5E8-92B5-481C-9CE5-60170A3C99F0}" presName="compNode" presStyleCnt="0"/>
      <dgm:spPr/>
    </dgm:pt>
    <dgm:pt modelId="{A6D23C10-6CFF-4710-B661-E501FB473A8B}" type="pres">
      <dgm:prSet presAssocID="{C098B5E8-92B5-481C-9CE5-60170A3C99F0}" presName="pictRect" presStyleLbl="node1" presStyleIdx="1" presStyleCnt="2" custScaleY="144185"/>
      <dgm:spPr>
        <a:blipFill rotWithShape="1">
          <a:blip xmlns:r="http://schemas.openxmlformats.org/officeDocument/2006/relationships" r:embed="rId2"/>
          <a:stretch>
            <a:fillRect/>
          </a:stretch>
        </a:blipFill>
      </dgm:spPr>
    </dgm:pt>
    <dgm:pt modelId="{6E8F2484-22C2-4042-A3F2-B1F248E2B36C}" type="pres">
      <dgm:prSet presAssocID="{C098B5E8-92B5-481C-9CE5-60170A3C99F0}" presName="textRect" presStyleLbl="revTx" presStyleIdx="1" presStyleCnt="2" custFlipVert="0" custScaleY="3747">
        <dgm:presLayoutVars>
          <dgm:bulletEnabled val="1"/>
        </dgm:presLayoutVars>
      </dgm:prSet>
      <dgm:spPr/>
      <dgm:t>
        <a:bodyPr/>
        <a:lstStyle/>
        <a:p>
          <a:endParaRPr lang="ru-RU"/>
        </a:p>
      </dgm:t>
    </dgm:pt>
  </dgm:ptLst>
  <dgm:cxnLst>
    <dgm:cxn modelId="{0DDD6144-045D-469E-92FF-1F3DF928E5D4}" type="presOf" srcId="{C098B5E8-92B5-481C-9CE5-60170A3C99F0}" destId="{6E8F2484-22C2-4042-A3F2-B1F248E2B36C}" srcOrd="0" destOrd="0" presId="urn:microsoft.com/office/officeart/2005/8/layout/pList1"/>
    <dgm:cxn modelId="{1B4C9948-2B58-4703-86C0-D0645D528C7B}" type="presOf" srcId="{3CF0F3C2-5216-4DF6-B49E-BA2A8928E56F}" destId="{369123D6-6098-48F7-8F41-47A00DE88709}" srcOrd="0" destOrd="0" presId="urn:microsoft.com/office/officeart/2005/8/layout/pList1"/>
    <dgm:cxn modelId="{B39A9314-41A1-430F-89EC-60F898804A87}" srcId="{CC740760-BD66-4B88-8386-E40BC744EC36}" destId="{C098B5E8-92B5-481C-9CE5-60170A3C99F0}" srcOrd="1" destOrd="0" parTransId="{A00133C6-7DF1-4206-A838-DAB6BB288A9C}" sibTransId="{3D9504A3-16C3-4485-86C1-C7693A7DAFFE}"/>
    <dgm:cxn modelId="{105D0540-7ED1-4F4D-A354-210C114CCE7D}" type="presOf" srcId="{89268ECA-3D7E-48EF-A488-DA821B4F837F}" destId="{4470CB38-4A99-40FC-9207-D7AF275B600F}" srcOrd="0" destOrd="0" presId="urn:microsoft.com/office/officeart/2005/8/layout/pList1"/>
    <dgm:cxn modelId="{956248FE-FE89-49AF-9252-47AA7463B0AE}" srcId="{CC740760-BD66-4B88-8386-E40BC744EC36}" destId="{89268ECA-3D7E-48EF-A488-DA821B4F837F}" srcOrd="0" destOrd="0" parTransId="{EFCF2E30-F641-42A3-956A-1EB738335A9E}" sibTransId="{3CF0F3C2-5216-4DF6-B49E-BA2A8928E56F}"/>
    <dgm:cxn modelId="{7A9C9727-6E5E-46E3-ADE1-3990781CDC67}" type="presOf" srcId="{CC740760-BD66-4B88-8386-E40BC744EC36}" destId="{9CACCDFD-FEFB-4F1C-B817-7FB3250A03C6}" srcOrd="0" destOrd="0" presId="urn:microsoft.com/office/officeart/2005/8/layout/pList1"/>
    <dgm:cxn modelId="{E31B3CA9-D10C-4F41-96C1-938034A2B68D}" type="presParOf" srcId="{9CACCDFD-FEFB-4F1C-B817-7FB3250A03C6}" destId="{619CC053-4C60-4962-A4D5-2A96B6D81185}" srcOrd="0" destOrd="0" presId="urn:microsoft.com/office/officeart/2005/8/layout/pList1"/>
    <dgm:cxn modelId="{084ECB88-5124-47C2-9A8A-A1801B8D7BEE}" type="presParOf" srcId="{619CC053-4C60-4962-A4D5-2A96B6D81185}" destId="{9DCD322D-1B6D-49B1-A00E-24FCF4917202}" srcOrd="0" destOrd="0" presId="urn:microsoft.com/office/officeart/2005/8/layout/pList1"/>
    <dgm:cxn modelId="{CBE55A7F-7EA9-490C-9FD0-97CE3000849D}" type="presParOf" srcId="{619CC053-4C60-4962-A4D5-2A96B6D81185}" destId="{4470CB38-4A99-40FC-9207-D7AF275B600F}" srcOrd="1" destOrd="0" presId="urn:microsoft.com/office/officeart/2005/8/layout/pList1"/>
    <dgm:cxn modelId="{70AAC6D6-42A4-4641-896B-18D8AACD07F4}" type="presParOf" srcId="{9CACCDFD-FEFB-4F1C-B817-7FB3250A03C6}" destId="{369123D6-6098-48F7-8F41-47A00DE88709}" srcOrd="1" destOrd="0" presId="urn:microsoft.com/office/officeart/2005/8/layout/pList1"/>
    <dgm:cxn modelId="{19BB2458-C380-4E03-BD6B-3ABFB4119A2A}" type="presParOf" srcId="{9CACCDFD-FEFB-4F1C-B817-7FB3250A03C6}" destId="{2E5AA1D7-0791-4C57-B60C-6B19E8D42930}" srcOrd="2" destOrd="0" presId="urn:microsoft.com/office/officeart/2005/8/layout/pList1"/>
    <dgm:cxn modelId="{22BC85D7-B811-4DB0-B671-558798B120F8}" type="presParOf" srcId="{2E5AA1D7-0791-4C57-B60C-6B19E8D42930}" destId="{A6D23C10-6CFF-4710-B661-E501FB473A8B}" srcOrd="0" destOrd="0" presId="urn:microsoft.com/office/officeart/2005/8/layout/pList1"/>
    <dgm:cxn modelId="{A6177945-B30F-425B-9F40-A6613346E43D}" type="presParOf" srcId="{2E5AA1D7-0791-4C57-B60C-6B19E8D42930}" destId="{6E8F2484-22C2-4042-A3F2-B1F248E2B36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CAB82E-749A-4970-B009-762A9F887A79}"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BC53C84B-6933-4E76-BFC8-638E94989B9F}">
      <dgm:prSet phldrT="[Текст]" phldr="1"/>
      <dgm:spPr/>
      <dgm:t>
        <a:bodyPr/>
        <a:lstStyle/>
        <a:p>
          <a:endParaRPr lang="ru-RU"/>
        </a:p>
      </dgm:t>
    </dgm:pt>
    <dgm:pt modelId="{AD20BBDA-B4BA-4064-9A5E-ECB4ADA58D5A}" type="parTrans" cxnId="{9C9F1215-0F2F-46F1-B05C-C61220DE33C2}">
      <dgm:prSet/>
      <dgm:spPr/>
      <dgm:t>
        <a:bodyPr/>
        <a:lstStyle/>
        <a:p>
          <a:endParaRPr lang="ru-RU"/>
        </a:p>
      </dgm:t>
    </dgm:pt>
    <dgm:pt modelId="{F1E64087-5FFB-4273-B008-4695E7894B54}" type="sibTrans" cxnId="{9C9F1215-0F2F-46F1-B05C-C61220DE33C2}">
      <dgm:prSet/>
      <dgm:spPr/>
      <dgm:t>
        <a:bodyPr/>
        <a:lstStyle/>
        <a:p>
          <a:endParaRPr lang="ru-RU"/>
        </a:p>
      </dgm:t>
    </dgm:pt>
    <dgm:pt modelId="{564A23D7-9CBE-4725-8E49-51EACB43D605}" type="pres">
      <dgm:prSet presAssocID="{3DCAB82E-749A-4970-B009-762A9F887A79}" presName="Name0" presStyleCnt="0">
        <dgm:presLayoutVars>
          <dgm:dir/>
          <dgm:resizeHandles val="exact"/>
        </dgm:presLayoutVars>
      </dgm:prSet>
      <dgm:spPr/>
      <dgm:t>
        <a:bodyPr/>
        <a:lstStyle/>
        <a:p>
          <a:endParaRPr lang="ru-RU"/>
        </a:p>
      </dgm:t>
    </dgm:pt>
    <dgm:pt modelId="{5614D1CD-E913-45F4-A28D-2FC35E241020}" type="pres">
      <dgm:prSet presAssocID="{BC53C84B-6933-4E76-BFC8-638E94989B9F}" presName="compNode" presStyleCnt="0"/>
      <dgm:spPr/>
    </dgm:pt>
    <dgm:pt modelId="{33D80E78-93BE-4738-BDBE-D1CCFD9D844A}" type="pres">
      <dgm:prSet presAssocID="{BC53C84B-6933-4E76-BFC8-638E94989B9F}" presName="pictRect" presStyleLbl="node1" presStyleIdx="0" presStyleCnt="1" custScaleX="197762" custScaleY="208070"/>
      <dgm:spPr>
        <a:blipFill rotWithShape="1">
          <a:blip xmlns:r="http://schemas.openxmlformats.org/officeDocument/2006/relationships" r:embed="rId1"/>
          <a:stretch>
            <a:fillRect/>
          </a:stretch>
        </a:blipFill>
      </dgm:spPr>
    </dgm:pt>
    <dgm:pt modelId="{83620A9D-85CE-41CA-81E9-2F50A61A16F8}" type="pres">
      <dgm:prSet presAssocID="{BC53C84B-6933-4E76-BFC8-638E94989B9F}" presName="textRect" presStyleLbl="revTx" presStyleIdx="0" presStyleCnt="1">
        <dgm:presLayoutVars>
          <dgm:bulletEnabled val="1"/>
        </dgm:presLayoutVars>
      </dgm:prSet>
      <dgm:spPr/>
      <dgm:t>
        <a:bodyPr/>
        <a:lstStyle/>
        <a:p>
          <a:endParaRPr lang="ru-RU"/>
        </a:p>
      </dgm:t>
    </dgm:pt>
  </dgm:ptLst>
  <dgm:cxnLst>
    <dgm:cxn modelId="{3CAC1708-6948-4F81-A551-9544BC204136}" type="presOf" srcId="{3DCAB82E-749A-4970-B009-762A9F887A79}" destId="{564A23D7-9CBE-4725-8E49-51EACB43D605}" srcOrd="0" destOrd="0" presId="urn:microsoft.com/office/officeart/2005/8/layout/pList1"/>
    <dgm:cxn modelId="{9C9F1215-0F2F-46F1-B05C-C61220DE33C2}" srcId="{3DCAB82E-749A-4970-B009-762A9F887A79}" destId="{BC53C84B-6933-4E76-BFC8-638E94989B9F}" srcOrd="0" destOrd="0" parTransId="{AD20BBDA-B4BA-4064-9A5E-ECB4ADA58D5A}" sibTransId="{F1E64087-5FFB-4273-B008-4695E7894B54}"/>
    <dgm:cxn modelId="{3B0E838F-49AD-47B1-BEE5-80863C382EC5}" type="presOf" srcId="{BC53C84B-6933-4E76-BFC8-638E94989B9F}" destId="{83620A9D-85CE-41CA-81E9-2F50A61A16F8}" srcOrd="0" destOrd="0" presId="urn:microsoft.com/office/officeart/2005/8/layout/pList1"/>
    <dgm:cxn modelId="{4AB05523-2013-48E0-9781-31F7D32DFF31}" type="presParOf" srcId="{564A23D7-9CBE-4725-8E49-51EACB43D605}" destId="{5614D1CD-E913-45F4-A28D-2FC35E241020}" srcOrd="0" destOrd="0" presId="urn:microsoft.com/office/officeart/2005/8/layout/pList1"/>
    <dgm:cxn modelId="{91D5D7B4-AA51-4634-AEB4-E60907867DAF}" type="presParOf" srcId="{5614D1CD-E913-45F4-A28D-2FC35E241020}" destId="{33D80E78-93BE-4738-BDBE-D1CCFD9D844A}" srcOrd="0" destOrd="0" presId="urn:microsoft.com/office/officeart/2005/8/layout/pList1"/>
    <dgm:cxn modelId="{7223B65E-F5E6-42C8-BFEB-0B7A65D86142}" type="presParOf" srcId="{5614D1CD-E913-45F4-A28D-2FC35E241020}" destId="{83620A9D-85CE-41CA-81E9-2F50A61A16F8}"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EF81416-15AE-4D00-AE8F-AC7A43B440D5}"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9967123E-7BE1-4A22-802E-17CC52615DC8}">
      <dgm:prSet phldrT="[Текст]" phldr="1"/>
      <dgm:spPr/>
      <dgm:t>
        <a:bodyPr/>
        <a:lstStyle/>
        <a:p>
          <a:endParaRPr lang="ru-RU"/>
        </a:p>
      </dgm:t>
    </dgm:pt>
    <dgm:pt modelId="{16A4DC87-8318-4AFD-BD79-F31D62A695D1}" type="parTrans" cxnId="{37372B88-B714-49E0-A334-3B4B22CF3E26}">
      <dgm:prSet/>
      <dgm:spPr/>
      <dgm:t>
        <a:bodyPr/>
        <a:lstStyle/>
        <a:p>
          <a:endParaRPr lang="ru-RU"/>
        </a:p>
      </dgm:t>
    </dgm:pt>
    <dgm:pt modelId="{F2F9E572-49D9-4E62-AD7C-A5EC606C3237}" type="sibTrans" cxnId="{37372B88-B714-49E0-A334-3B4B22CF3E26}">
      <dgm:prSet/>
      <dgm:spPr/>
      <dgm:t>
        <a:bodyPr/>
        <a:lstStyle/>
        <a:p>
          <a:endParaRPr lang="ru-RU"/>
        </a:p>
      </dgm:t>
    </dgm:pt>
    <dgm:pt modelId="{C74E645D-9244-421C-A122-C5C9EFDD263B}" type="pres">
      <dgm:prSet presAssocID="{EEF81416-15AE-4D00-AE8F-AC7A43B440D5}" presName="Name0" presStyleCnt="0">
        <dgm:presLayoutVars>
          <dgm:dir/>
          <dgm:resizeHandles val="exact"/>
        </dgm:presLayoutVars>
      </dgm:prSet>
      <dgm:spPr/>
      <dgm:t>
        <a:bodyPr/>
        <a:lstStyle/>
        <a:p>
          <a:endParaRPr lang="ru-RU"/>
        </a:p>
      </dgm:t>
    </dgm:pt>
    <dgm:pt modelId="{8464D560-C7AD-480E-83C9-DFE913366756}" type="pres">
      <dgm:prSet presAssocID="{9967123E-7BE1-4A22-802E-17CC52615DC8}" presName="compNode" presStyleCnt="0"/>
      <dgm:spPr/>
    </dgm:pt>
    <dgm:pt modelId="{D0383464-710D-429B-9758-3938B1FE3617}" type="pres">
      <dgm:prSet presAssocID="{9967123E-7BE1-4A22-802E-17CC52615DC8}" presName="pictRect" presStyleLbl="node1" presStyleIdx="0" presStyleCnt="1" custScaleX="207143" custScaleY="207867"/>
      <dgm:spPr>
        <a:blipFill rotWithShape="1">
          <a:blip xmlns:r="http://schemas.openxmlformats.org/officeDocument/2006/relationships" r:embed="rId1"/>
          <a:stretch>
            <a:fillRect/>
          </a:stretch>
        </a:blipFill>
      </dgm:spPr>
    </dgm:pt>
    <dgm:pt modelId="{FD216D4C-9272-4764-BD62-D00B27B48911}" type="pres">
      <dgm:prSet presAssocID="{9967123E-7BE1-4A22-802E-17CC52615DC8}" presName="textRect" presStyleLbl="revTx" presStyleIdx="0" presStyleCnt="1">
        <dgm:presLayoutVars>
          <dgm:bulletEnabled val="1"/>
        </dgm:presLayoutVars>
      </dgm:prSet>
      <dgm:spPr/>
      <dgm:t>
        <a:bodyPr/>
        <a:lstStyle/>
        <a:p>
          <a:endParaRPr lang="ru-RU"/>
        </a:p>
      </dgm:t>
    </dgm:pt>
  </dgm:ptLst>
  <dgm:cxnLst>
    <dgm:cxn modelId="{6C700D63-433C-4D15-AFD0-994949522880}" type="presOf" srcId="{9967123E-7BE1-4A22-802E-17CC52615DC8}" destId="{FD216D4C-9272-4764-BD62-D00B27B48911}" srcOrd="0" destOrd="0" presId="urn:microsoft.com/office/officeart/2005/8/layout/pList1"/>
    <dgm:cxn modelId="{37372B88-B714-49E0-A334-3B4B22CF3E26}" srcId="{EEF81416-15AE-4D00-AE8F-AC7A43B440D5}" destId="{9967123E-7BE1-4A22-802E-17CC52615DC8}" srcOrd="0" destOrd="0" parTransId="{16A4DC87-8318-4AFD-BD79-F31D62A695D1}" sibTransId="{F2F9E572-49D9-4E62-AD7C-A5EC606C3237}"/>
    <dgm:cxn modelId="{B9F68124-18C3-4AA2-98B1-CE22DC5FFABE}" type="presOf" srcId="{EEF81416-15AE-4D00-AE8F-AC7A43B440D5}" destId="{C74E645D-9244-421C-A122-C5C9EFDD263B}" srcOrd="0" destOrd="0" presId="urn:microsoft.com/office/officeart/2005/8/layout/pList1"/>
    <dgm:cxn modelId="{16B427CA-6BDD-4F59-8DF0-75C9CEA56CC4}" type="presParOf" srcId="{C74E645D-9244-421C-A122-C5C9EFDD263B}" destId="{8464D560-C7AD-480E-83C9-DFE913366756}" srcOrd="0" destOrd="0" presId="urn:microsoft.com/office/officeart/2005/8/layout/pList1"/>
    <dgm:cxn modelId="{C9EDB1F6-736C-45D9-B8E2-C1C1E015B0CF}" type="presParOf" srcId="{8464D560-C7AD-480E-83C9-DFE913366756}" destId="{D0383464-710D-429B-9758-3938B1FE3617}" srcOrd="0" destOrd="0" presId="urn:microsoft.com/office/officeart/2005/8/layout/pList1"/>
    <dgm:cxn modelId="{D4ADD420-38A0-43C4-B7EB-0D4EFB471AB0}" type="presParOf" srcId="{8464D560-C7AD-480E-83C9-DFE913366756}" destId="{FD216D4C-9272-4764-BD62-D00B27B4891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FEE49E-9EEF-4347-900D-6C54E6387262}"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39B0C722-7823-4333-BB9E-6C3A22C7182C}">
      <dgm:prSet phldrT="[Текст]" phldr="1"/>
      <dgm:spPr/>
      <dgm:t>
        <a:bodyPr/>
        <a:lstStyle/>
        <a:p>
          <a:endParaRPr lang="ru-RU"/>
        </a:p>
      </dgm:t>
    </dgm:pt>
    <dgm:pt modelId="{41907817-F046-4286-9684-125AD7FA9E69}" type="parTrans" cxnId="{FD6A7B90-979A-413B-AE2A-13AFD360DC82}">
      <dgm:prSet/>
      <dgm:spPr/>
      <dgm:t>
        <a:bodyPr/>
        <a:lstStyle/>
        <a:p>
          <a:endParaRPr lang="ru-RU"/>
        </a:p>
      </dgm:t>
    </dgm:pt>
    <dgm:pt modelId="{549325BA-F89B-4543-9973-14A59D15E00F}" type="sibTrans" cxnId="{FD6A7B90-979A-413B-AE2A-13AFD360DC82}">
      <dgm:prSet/>
      <dgm:spPr/>
      <dgm:t>
        <a:bodyPr/>
        <a:lstStyle/>
        <a:p>
          <a:endParaRPr lang="ru-RU"/>
        </a:p>
      </dgm:t>
    </dgm:pt>
    <dgm:pt modelId="{89B9CA58-8ACE-44FA-9C5A-09EE3BBA29DE}">
      <dgm:prSet phldrT="[Текст]" phldr="1"/>
      <dgm:spPr/>
      <dgm:t>
        <a:bodyPr/>
        <a:lstStyle/>
        <a:p>
          <a:endParaRPr lang="ru-RU"/>
        </a:p>
      </dgm:t>
    </dgm:pt>
    <dgm:pt modelId="{470333E2-44AC-442B-9500-6378FBA13E57}" type="parTrans" cxnId="{EF9A8921-5B28-4906-AF17-E914B8AA1F04}">
      <dgm:prSet/>
      <dgm:spPr/>
      <dgm:t>
        <a:bodyPr/>
        <a:lstStyle/>
        <a:p>
          <a:endParaRPr lang="ru-RU"/>
        </a:p>
      </dgm:t>
    </dgm:pt>
    <dgm:pt modelId="{269D9C00-DD1C-40A7-B24D-57BD3DD68EDC}" type="sibTrans" cxnId="{EF9A8921-5B28-4906-AF17-E914B8AA1F04}">
      <dgm:prSet/>
      <dgm:spPr/>
      <dgm:t>
        <a:bodyPr/>
        <a:lstStyle/>
        <a:p>
          <a:endParaRPr lang="ru-RU"/>
        </a:p>
      </dgm:t>
    </dgm:pt>
    <dgm:pt modelId="{8EFEF079-CC5F-4A93-94A8-322AB1736717}">
      <dgm:prSet phldrT="[Текст]" phldr="1"/>
      <dgm:spPr/>
      <dgm:t>
        <a:bodyPr/>
        <a:lstStyle/>
        <a:p>
          <a:endParaRPr lang="ru-RU" dirty="0"/>
        </a:p>
      </dgm:t>
    </dgm:pt>
    <dgm:pt modelId="{01B04AAF-666F-4A2F-8A15-E1FD815530B2}" type="sibTrans" cxnId="{88C97EF1-065F-4C5A-BD37-2EEA4A5CE99C}">
      <dgm:prSet/>
      <dgm:spPr/>
      <dgm:t>
        <a:bodyPr/>
        <a:lstStyle/>
        <a:p>
          <a:endParaRPr lang="ru-RU"/>
        </a:p>
      </dgm:t>
    </dgm:pt>
    <dgm:pt modelId="{F5558646-5B3F-41A5-862E-089C6F095034}" type="parTrans" cxnId="{88C97EF1-065F-4C5A-BD37-2EEA4A5CE99C}">
      <dgm:prSet/>
      <dgm:spPr/>
      <dgm:t>
        <a:bodyPr/>
        <a:lstStyle/>
        <a:p>
          <a:endParaRPr lang="ru-RU"/>
        </a:p>
      </dgm:t>
    </dgm:pt>
    <dgm:pt modelId="{427B2368-B59D-4DD8-8E46-0CE615CF4284}">
      <dgm:prSet phldrT="[Текст]" phldr="1"/>
      <dgm:spPr/>
      <dgm:t>
        <a:bodyPr/>
        <a:lstStyle/>
        <a:p>
          <a:endParaRPr lang="ru-RU" dirty="0"/>
        </a:p>
      </dgm:t>
    </dgm:pt>
    <dgm:pt modelId="{629521B2-9075-4AE6-BF31-7C42E2630673}" type="sibTrans" cxnId="{FECB127E-CB03-408A-8236-564245DA01DB}">
      <dgm:prSet/>
      <dgm:spPr/>
      <dgm:t>
        <a:bodyPr/>
        <a:lstStyle/>
        <a:p>
          <a:endParaRPr lang="ru-RU"/>
        </a:p>
      </dgm:t>
    </dgm:pt>
    <dgm:pt modelId="{6FEAF098-2873-4372-945A-BC341F925586}" type="parTrans" cxnId="{FECB127E-CB03-408A-8236-564245DA01DB}">
      <dgm:prSet/>
      <dgm:spPr/>
      <dgm:t>
        <a:bodyPr/>
        <a:lstStyle/>
        <a:p>
          <a:endParaRPr lang="ru-RU"/>
        </a:p>
      </dgm:t>
    </dgm:pt>
    <dgm:pt modelId="{B040DE49-EBB8-4253-8709-308B28A4C85C}" type="pres">
      <dgm:prSet presAssocID="{CDFEE49E-9EEF-4347-900D-6C54E6387262}" presName="Name0" presStyleCnt="0">
        <dgm:presLayoutVars>
          <dgm:dir/>
          <dgm:resizeHandles val="exact"/>
        </dgm:presLayoutVars>
      </dgm:prSet>
      <dgm:spPr/>
      <dgm:t>
        <a:bodyPr/>
        <a:lstStyle/>
        <a:p>
          <a:endParaRPr lang="ru-RU"/>
        </a:p>
      </dgm:t>
    </dgm:pt>
    <dgm:pt modelId="{82313C27-259B-4F52-9BE7-7C81DD063803}" type="pres">
      <dgm:prSet presAssocID="{8EFEF079-CC5F-4A93-94A8-322AB1736717}" presName="compNode" presStyleCnt="0"/>
      <dgm:spPr/>
    </dgm:pt>
    <dgm:pt modelId="{C68A2087-7AA5-425B-890B-2D747D4E7C87}" type="pres">
      <dgm:prSet presAssocID="{8EFEF079-CC5F-4A93-94A8-322AB1736717}" presName="pictRect" presStyleLbl="node1" presStyleIdx="0" presStyleCnt="4" custScaleX="100084" custScaleY="133326" custLinFactY="80043" custLinFactNeighborY="100000"/>
      <dgm:spPr>
        <a:blipFill rotWithShape="1">
          <a:blip xmlns:r="http://schemas.openxmlformats.org/officeDocument/2006/relationships" r:embed="rId1"/>
          <a:stretch>
            <a:fillRect/>
          </a:stretch>
        </a:blipFill>
      </dgm:spPr>
    </dgm:pt>
    <dgm:pt modelId="{8C92DEC8-94B8-459D-B93F-CE8487E0B483}" type="pres">
      <dgm:prSet presAssocID="{8EFEF079-CC5F-4A93-94A8-322AB1736717}" presName="textRect" presStyleLbl="revTx" presStyleIdx="0" presStyleCnt="4">
        <dgm:presLayoutVars>
          <dgm:bulletEnabled val="1"/>
        </dgm:presLayoutVars>
      </dgm:prSet>
      <dgm:spPr/>
      <dgm:t>
        <a:bodyPr/>
        <a:lstStyle/>
        <a:p>
          <a:endParaRPr lang="ru-RU"/>
        </a:p>
      </dgm:t>
    </dgm:pt>
    <dgm:pt modelId="{87DE64D4-DC85-4BE2-8EC6-A1D30804623B}" type="pres">
      <dgm:prSet presAssocID="{01B04AAF-666F-4A2F-8A15-E1FD815530B2}" presName="sibTrans" presStyleLbl="sibTrans2D1" presStyleIdx="0" presStyleCnt="0"/>
      <dgm:spPr/>
      <dgm:t>
        <a:bodyPr/>
        <a:lstStyle/>
        <a:p>
          <a:endParaRPr lang="ru-RU"/>
        </a:p>
      </dgm:t>
    </dgm:pt>
    <dgm:pt modelId="{8D32E27D-2A76-43C5-A619-96C954F6E527}" type="pres">
      <dgm:prSet presAssocID="{427B2368-B59D-4DD8-8E46-0CE615CF4284}" presName="compNode" presStyleCnt="0"/>
      <dgm:spPr/>
    </dgm:pt>
    <dgm:pt modelId="{520DE732-B56E-4A04-BABA-B462BF3C9E2E}" type="pres">
      <dgm:prSet presAssocID="{427B2368-B59D-4DD8-8E46-0CE615CF4284}" presName="pictRect" presStyleLbl="node1" presStyleIdx="1" presStyleCnt="4" custScaleX="124295" custScaleY="174894" custLinFactX="-17040" custLinFactNeighborX="-100000"/>
      <dgm:spPr>
        <a:blipFill rotWithShape="1">
          <a:blip xmlns:r="http://schemas.openxmlformats.org/officeDocument/2006/relationships" r:embed="rId2"/>
          <a:stretch>
            <a:fillRect/>
          </a:stretch>
        </a:blipFill>
      </dgm:spPr>
    </dgm:pt>
    <dgm:pt modelId="{3F37704F-17DD-47EC-83EA-A4478DAB8E6E}" type="pres">
      <dgm:prSet presAssocID="{427B2368-B59D-4DD8-8E46-0CE615CF4284}" presName="textRect" presStyleLbl="revTx" presStyleIdx="1" presStyleCnt="4">
        <dgm:presLayoutVars>
          <dgm:bulletEnabled val="1"/>
        </dgm:presLayoutVars>
      </dgm:prSet>
      <dgm:spPr/>
      <dgm:t>
        <a:bodyPr/>
        <a:lstStyle/>
        <a:p>
          <a:endParaRPr lang="ru-RU"/>
        </a:p>
      </dgm:t>
    </dgm:pt>
    <dgm:pt modelId="{03E9A2B5-6A4B-4B61-9375-97E275F5F211}" type="pres">
      <dgm:prSet presAssocID="{629521B2-9075-4AE6-BF31-7C42E2630673}" presName="sibTrans" presStyleLbl="sibTrans2D1" presStyleIdx="0" presStyleCnt="0"/>
      <dgm:spPr/>
      <dgm:t>
        <a:bodyPr/>
        <a:lstStyle/>
        <a:p>
          <a:endParaRPr lang="ru-RU"/>
        </a:p>
      </dgm:t>
    </dgm:pt>
    <dgm:pt modelId="{4DAF55F3-4F44-4878-88AE-D08EA3325F97}" type="pres">
      <dgm:prSet presAssocID="{39B0C722-7823-4333-BB9E-6C3A22C7182C}" presName="compNode" presStyleCnt="0"/>
      <dgm:spPr/>
    </dgm:pt>
    <dgm:pt modelId="{4B084831-4DA9-4194-8FC7-18775AF47620}" type="pres">
      <dgm:prSet presAssocID="{39B0C722-7823-4333-BB9E-6C3A22C7182C}" presName="pictRect" presStyleLbl="node1" presStyleIdx="2" presStyleCnt="4" custScaleX="138877" custScaleY="170807"/>
      <dgm:spPr>
        <a:blipFill rotWithShape="1">
          <a:blip xmlns:r="http://schemas.openxmlformats.org/officeDocument/2006/relationships" r:embed="rId3"/>
          <a:stretch>
            <a:fillRect/>
          </a:stretch>
        </a:blipFill>
      </dgm:spPr>
    </dgm:pt>
    <dgm:pt modelId="{B1DA848E-570E-4A01-8D07-2ADA38548FB3}" type="pres">
      <dgm:prSet presAssocID="{39B0C722-7823-4333-BB9E-6C3A22C7182C}" presName="textRect" presStyleLbl="revTx" presStyleIdx="2" presStyleCnt="4">
        <dgm:presLayoutVars>
          <dgm:bulletEnabled val="1"/>
        </dgm:presLayoutVars>
      </dgm:prSet>
      <dgm:spPr/>
      <dgm:t>
        <a:bodyPr/>
        <a:lstStyle/>
        <a:p>
          <a:endParaRPr lang="ru-RU"/>
        </a:p>
      </dgm:t>
    </dgm:pt>
    <dgm:pt modelId="{773CC4EE-8E17-4C80-9618-4C80D84B5D6F}" type="pres">
      <dgm:prSet presAssocID="{549325BA-F89B-4543-9973-14A59D15E00F}" presName="sibTrans" presStyleLbl="sibTrans2D1" presStyleIdx="0" presStyleCnt="0"/>
      <dgm:spPr/>
      <dgm:t>
        <a:bodyPr/>
        <a:lstStyle/>
        <a:p>
          <a:endParaRPr lang="ru-RU"/>
        </a:p>
      </dgm:t>
    </dgm:pt>
    <dgm:pt modelId="{798EC070-5D2D-4B94-BE02-D8F4C445D23C}" type="pres">
      <dgm:prSet presAssocID="{89B9CA58-8ACE-44FA-9C5A-09EE3BBA29DE}" presName="compNode" presStyleCnt="0"/>
      <dgm:spPr/>
    </dgm:pt>
    <dgm:pt modelId="{2738E4EA-A528-4F90-A999-A2572710EC17}" type="pres">
      <dgm:prSet presAssocID="{89B9CA58-8ACE-44FA-9C5A-09EE3BBA29DE}" presName="pictRect" presStyleLbl="node1" presStyleIdx="3" presStyleCnt="4" custFlipHor="1" custScaleX="157335" custScaleY="138140" custLinFactNeighborX="99083"/>
      <dgm:spPr>
        <a:blipFill rotWithShape="1">
          <a:blip xmlns:r="http://schemas.openxmlformats.org/officeDocument/2006/relationships" r:embed="rId4"/>
          <a:stretch>
            <a:fillRect/>
          </a:stretch>
        </a:blipFill>
      </dgm:spPr>
    </dgm:pt>
    <dgm:pt modelId="{29397B8D-1F05-4645-97D0-3962B8F361CB}" type="pres">
      <dgm:prSet presAssocID="{89B9CA58-8ACE-44FA-9C5A-09EE3BBA29DE}" presName="textRect" presStyleLbl="revTx" presStyleIdx="3" presStyleCnt="4">
        <dgm:presLayoutVars>
          <dgm:bulletEnabled val="1"/>
        </dgm:presLayoutVars>
      </dgm:prSet>
      <dgm:spPr/>
      <dgm:t>
        <a:bodyPr/>
        <a:lstStyle/>
        <a:p>
          <a:endParaRPr lang="ru-RU"/>
        </a:p>
      </dgm:t>
    </dgm:pt>
  </dgm:ptLst>
  <dgm:cxnLst>
    <dgm:cxn modelId="{88C97EF1-065F-4C5A-BD37-2EEA4A5CE99C}" srcId="{CDFEE49E-9EEF-4347-900D-6C54E6387262}" destId="{8EFEF079-CC5F-4A93-94A8-322AB1736717}" srcOrd="0" destOrd="0" parTransId="{F5558646-5B3F-41A5-862E-089C6F095034}" sibTransId="{01B04AAF-666F-4A2F-8A15-E1FD815530B2}"/>
    <dgm:cxn modelId="{B20A5287-2CD0-4EF5-82BC-3890DEA0F518}" type="presOf" srcId="{427B2368-B59D-4DD8-8E46-0CE615CF4284}" destId="{3F37704F-17DD-47EC-83EA-A4478DAB8E6E}" srcOrd="0" destOrd="0" presId="urn:microsoft.com/office/officeart/2005/8/layout/pList1"/>
    <dgm:cxn modelId="{D68ED068-58B3-4038-83BF-449BEBF09608}" type="presOf" srcId="{8EFEF079-CC5F-4A93-94A8-322AB1736717}" destId="{8C92DEC8-94B8-459D-B93F-CE8487E0B483}" srcOrd="0" destOrd="0" presId="urn:microsoft.com/office/officeart/2005/8/layout/pList1"/>
    <dgm:cxn modelId="{1FCFC882-8206-45FF-94E2-4F68407E0523}" type="presOf" srcId="{01B04AAF-666F-4A2F-8A15-E1FD815530B2}" destId="{87DE64D4-DC85-4BE2-8EC6-A1D30804623B}" srcOrd="0" destOrd="0" presId="urn:microsoft.com/office/officeart/2005/8/layout/pList1"/>
    <dgm:cxn modelId="{6968D1CF-44DD-4F50-8A32-6B02256CA38A}" type="presOf" srcId="{549325BA-F89B-4543-9973-14A59D15E00F}" destId="{773CC4EE-8E17-4C80-9618-4C80D84B5D6F}" srcOrd="0" destOrd="0" presId="urn:microsoft.com/office/officeart/2005/8/layout/pList1"/>
    <dgm:cxn modelId="{EF9A8921-5B28-4906-AF17-E914B8AA1F04}" srcId="{CDFEE49E-9EEF-4347-900D-6C54E6387262}" destId="{89B9CA58-8ACE-44FA-9C5A-09EE3BBA29DE}" srcOrd="3" destOrd="0" parTransId="{470333E2-44AC-442B-9500-6378FBA13E57}" sibTransId="{269D9C00-DD1C-40A7-B24D-57BD3DD68EDC}"/>
    <dgm:cxn modelId="{7AAB7CFF-D6CA-4F0E-80FF-24BE018A3A6F}" type="presOf" srcId="{629521B2-9075-4AE6-BF31-7C42E2630673}" destId="{03E9A2B5-6A4B-4B61-9375-97E275F5F211}" srcOrd="0" destOrd="0" presId="urn:microsoft.com/office/officeart/2005/8/layout/pList1"/>
    <dgm:cxn modelId="{FD6A7B90-979A-413B-AE2A-13AFD360DC82}" srcId="{CDFEE49E-9EEF-4347-900D-6C54E6387262}" destId="{39B0C722-7823-4333-BB9E-6C3A22C7182C}" srcOrd="2" destOrd="0" parTransId="{41907817-F046-4286-9684-125AD7FA9E69}" sibTransId="{549325BA-F89B-4543-9973-14A59D15E00F}"/>
    <dgm:cxn modelId="{A21DD0C7-340B-4CA3-9120-CD3B588A91FB}" type="presOf" srcId="{CDFEE49E-9EEF-4347-900D-6C54E6387262}" destId="{B040DE49-EBB8-4253-8709-308B28A4C85C}" srcOrd="0" destOrd="0" presId="urn:microsoft.com/office/officeart/2005/8/layout/pList1"/>
    <dgm:cxn modelId="{153DB4B8-7745-457D-9242-15D619B1D4BB}" type="presOf" srcId="{39B0C722-7823-4333-BB9E-6C3A22C7182C}" destId="{B1DA848E-570E-4A01-8D07-2ADA38548FB3}" srcOrd="0" destOrd="0" presId="urn:microsoft.com/office/officeart/2005/8/layout/pList1"/>
    <dgm:cxn modelId="{FECB127E-CB03-408A-8236-564245DA01DB}" srcId="{CDFEE49E-9EEF-4347-900D-6C54E6387262}" destId="{427B2368-B59D-4DD8-8E46-0CE615CF4284}" srcOrd="1" destOrd="0" parTransId="{6FEAF098-2873-4372-945A-BC341F925586}" sibTransId="{629521B2-9075-4AE6-BF31-7C42E2630673}"/>
    <dgm:cxn modelId="{9004B093-E7B2-4227-821F-889EEF85BD48}" type="presOf" srcId="{89B9CA58-8ACE-44FA-9C5A-09EE3BBA29DE}" destId="{29397B8D-1F05-4645-97D0-3962B8F361CB}" srcOrd="0" destOrd="0" presId="urn:microsoft.com/office/officeart/2005/8/layout/pList1"/>
    <dgm:cxn modelId="{4815960B-65EE-4078-B30B-67A9B9E51CFB}" type="presParOf" srcId="{B040DE49-EBB8-4253-8709-308B28A4C85C}" destId="{82313C27-259B-4F52-9BE7-7C81DD063803}" srcOrd="0" destOrd="0" presId="urn:microsoft.com/office/officeart/2005/8/layout/pList1"/>
    <dgm:cxn modelId="{5D361413-D491-4D58-97A0-D0C3180A8768}" type="presParOf" srcId="{82313C27-259B-4F52-9BE7-7C81DD063803}" destId="{C68A2087-7AA5-425B-890B-2D747D4E7C87}" srcOrd="0" destOrd="0" presId="urn:microsoft.com/office/officeart/2005/8/layout/pList1"/>
    <dgm:cxn modelId="{36BDD0DE-6817-4871-8389-9BD28BC8E559}" type="presParOf" srcId="{82313C27-259B-4F52-9BE7-7C81DD063803}" destId="{8C92DEC8-94B8-459D-B93F-CE8487E0B483}" srcOrd="1" destOrd="0" presId="urn:microsoft.com/office/officeart/2005/8/layout/pList1"/>
    <dgm:cxn modelId="{E2F5A563-6FAC-4B1D-9B96-DED5A42EC572}" type="presParOf" srcId="{B040DE49-EBB8-4253-8709-308B28A4C85C}" destId="{87DE64D4-DC85-4BE2-8EC6-A1D30804623B}" srcOrd="1" destOrd="0" presId="urn:microsoft.com/office/officeart/2005/8/layout/pList1"/>
    <dgm:cxn modelId="{679B8581-CC8D-4A81-8637-0342764CA010}" type="presParOf" srcId="{B040DE49-EBB8-4253-8709-308B28A4C85C}" destId="{8D32E27D-2A76-43C5-A619-96C954F6E527}" srcOrd="2" destOrd="0" presId="urn:microsoft.com/office/officeart/2005/8/layout/pList1"/>
    <dgm:cxn modelId="{693C095F-1185-432B-AC38-4A0FF61F1207}" type="presParOf" srcId="{8D32E27D-2A76-43C5-A619-96C954F6E527}" destId="{520DE732-B56E-4A04-BABA-B462BF3C9E2E}" srcOrd="0" destOrd="0" presId="urn:microsoft.com/office/officeart/2005/8/layout/pList1"/>
    <dgm:cxn modelId="{CCA2DEA0-3DF2-4966-962D-16F912B6E16D}" type="presParOf" srcId="{8D32E27D-2A76-43C5-A619-96C954F6E527}" destId="{3F37704F-17DD-47EC-83EA-A4478DAB8E6E}" srcOrd="1" destOrd="0" presId="urn:microsoft.com/office/officeart/2005/8/layout/pList1"/>
    <dgm:cxn modelId="{F56DE9FD-3D0C-4533-9AD5-4EE8A5761809}" type="presParOf" srcId="{B040DE49-EBB8-4253-8709-308B28A4C85C}" destId="{03E9A2B5-6A4B-4B61-9375-97E275F5F211}" srcOrd="3" destOrd="0" presId="urn:microsoft.com/office/officeart/2005/8/layout/pList1"/>
    <dgm:cxn modelId="{B8C0A91D-1672-4CB0-888E-61C831E4C9D9}" type="presParOf" srcId="{B040DE49-EBB8-4253-8709-308B28A4C85C}" destId="{4DAF55F3-4F44-4878-88AE-D08EA3325F97}" srcOrd="4" destOrd="0" presId="urn:microsoft.com/office/officeart/2005/8/layout/pList1"/>
    <dgm:cxn modelId="{9872C01A-3F9F-481C-B8E8-D768448C82D8}" type="presParOf" srcId="{4DAF55F3-4F44-4878-88AE-D08EA3325F97}" destId="{4B084831-4DA9-4194-8FC7-18775AF47620}" srcOrd="0" destOrd="0" presId="urn:microsoft.com/office/officeart/2005/8/layout/pList1"/>
    <dgm:cxn modelId="{46D870AA-0B4F-4AC6-8743-F373537C7939}" type="presParOf" srcId="{4DAF55F3-4F44-4878-88AE-D08EA3325F97}" destId="{B1DA848E-570E-4A01-8D07-2ADA38548FB3}" srcOrd="1" destOrd="0" presId="urn:microsoft.com/office/officeart/2005/8/layout/pList1"/>
    <dgm:cxn modelId="{44CD49FA-6859-459E-B447-0B54436016E5}" type="presParOf" srcId="{B040DE49-EBB8-4253-8709-308B28A4C85C}" destId="{773CC4EE-8E17-4C80-9618-4C80D84B5D6F}" srcOrd="5" destOrd="0" presId="urn:microsoft.com/office/officeart/2005/8/layout/pList1"/>
    <dgm:cxn modelId="{E17AAF65-4911-439D-9CB4-1F9655C12159}" type="presParOf" srcId="{B040DE49-EBB8-4253-8709-308B28A4C85C}" destId="{798EC070-5D2D-4B94-BE02-D8F4C445D23C}" srcOrd="6" destOrd="0" presId="urn:microsoft.com/office/officeart/2005/8/layout/pList1"/>
    <dgm:cxn modelId="{7B85FF16-5562-41D1-850F-9BC7067326F8}" type="presParOf" srcId="{798EC070-5D2D-4B94-BE02-D8F4C445D23C}" destId="{2738E4EA-A528-4F90-A999-A2572710EC17}" srcOrd="0" destOrd="0" presId="urn:microsoft.com/office/officeart/2005/8/layout/pList1"/>
    <dgm:cxn modelId="{32760563-5839-4AC8-80BC-8F3EA36C2DB6}" type="presParOf" srcId="{798EC070-5D2D-4B94-BE02-D8F4C445D23C}" destId="{29397B8D-1F05-4645-97D0-3962B8F361C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72660D-C581-4218-A1A8-D781B9C6728B}"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ru-RU"/>
        </a:p>
      </dgm:t>
    </dgm:pt>
    <dgm:pt modelId="{7E3DA8B7-DAC1-4672-BE0B-2190E75837C7}">
      <dgm:prSet phldrT="[Текст]" phldr="1"/>
      <dgm:spPr>
        <a:blipFill rotWithShape="0">
          <a:blip xmlns:r="http://schemas.openxmlformats.org/officeDocument/2006/relationships" r:embed="rId1"/>
          <a:stretch>
            <a:fillRect/>
          </a:stretch>
        </a:blipFill>
      </dgm:spPr>
      <dgm:t>
        <a:bodyPr/>
        <a:lstStyle/>
        <a:p>
          <a:endParaRPr lang="ru-RU" dirty="0"/>
        </a:p>
      </dgm:t>
    </dgm:pt>
    <dgm:pt modelId="{0DD66870-0B03-47AD-9198-2461EB1CA5CA}" type="parTrans" cxnId="{814B0021-3828-4493-89D3-499C0342A9C9}">
      <dgm:prSet/>
      <dgm:spPr/>
      <dgm:t>
        <a:bodyPr/>
        <a:lstStyle/>
        <a:p>
          <a:endParaRPr lang="ru-RU"/>
        </a:p>
      </dgm:t>
    </dgm:pt>
    <dgm:pt modelId="{82D066D1-A66D-4B28-8039-4CEA3EDCBE8F}" type="sibTrans" cxnId="{814B0021-3828-4493-89D3-499C0342A9C9}">
      <dgm:prSet/>
      <dgm:spPr/>
      <dgm:t>
        <a:bodyPr/>
        <a:lstStyle/>
        <a:p>
          <a:endParaRPr lang="ru-RU"/>
        </a:p>
      </dgm:t>
    </dgm:pt>
    <dgm:pt modelId="{597A4550-D297-4D49-ACBF-42B0BFB7C6ED}">
      <dgm:prSet phldrT="[Текст]" phldr="1"/>
      <dgm:spPr>
        <a:blipFill rotWithShape="0">
          <a:blip xmlns:r="http://schemas.openxmlformats.org/officeDocument/2006/relationships" r:embed="rId2"/>
          <a:stretch>
            <a:fillRect/>
          </a:stretch>
        </a:blipFill>
      </dgm:spPr>
      <dgm:t>
        <a:bodyPr/>
        <a:lstStyle/>
        <a:p>
          <a:endParaRPr lang="ru-RU" dirty="0"/>
        </a:p>
      </dgm:t>
    </dgm:pt>
    <dgm:pt modelId="{A665673E-CEA3-4625-833E-9A557E245D79}" type="parTrans" cxnId="{7E09ADEC-ADD7-4755-85F9-0CCDB9D819DC}">
      <dgm:prSet/>
      <dgm:spPr/>
      <dgm:t>
        <a:bodyPr/>
        <a:lstStyle/>
        <a:p>
          <a:endParaRPr lang="ru-RU"/>
        </a:p>
      </dgm:t>
    </dgm:pt>
    <dgm:pt modelId="{E0CBF934-48CD-4498-B7BF-3F004CF6A59C}" type="sibTrans" cxnId="{7E09ADEC-ADD7-4755-85F9-0CCDB9D819DC}">
      <dgm:prSet/>
      <dgm:spPr/>
      <dgm:t>
        <a:bodyPr/>
        <a:lstStyle/>
        <a:p>
          <a:endParaRPr lang="ru-RU"/>
        </a:p>
      </dgm:t>
    </dgm:pt>
    <dgm:pt modelId="{70E7DA0A-E83C-48C6-8156-E38B57A21C1A}">
      <dgm:prSet phldrT="[Текст]" phldr="1"/>
      <dgm:spPr>
        <a:blipFill rotWithShape="0">
          <a:blip xmlns:r="http://schemas.openxmlformats.org/officeDocument/2006/relationships" r:embed="rId3"/>
          <a:stretch>
            <a:fillRect/>
          </a:stretch>
        </a:blipFill>
      </dgm:spPr>
      <dgm:t>
        <a:bodyPr/>
        <a:lstStyle/>
        <a:p>
          <a:endParaRPr lang="ru-RU" dirty="0"/>
        </a:p>
      </dgm:t>
    </dgm:pt>
    <dgm:pt modelId="{F9D63CFE-D4CE-4E22-8D5D-E4BEF9CA0536}" type="parTrans" cxnId="{074BBD2C-AFD1-40F5-80BB-89D4B14B0FCC}">
      <dgm:prSet/>
      <dgm:spPr/>
      <dgm:t>
        <a:bodyPr/>
        <a:lstStyle/>
        <a:p>
          <a:endParaRPr lang="ru-RU"/>
        </a:p>
      </dgm:t>
    </dgm:pt>
    <dgm:pt modelId="{7004550E-C2EF-4A0E-90E4-6CBE3183339F}" type="sibTrans" cxnId="{074BBD2C-AFD1-40F5-80BB-89D4B14B0FCC}">
      <dgm:prSet/>
      <dgm:spPr/>
      <dgm:t>
        <a:bodyPr/>
        <a:lstStyle/>
        <a:p>
          <a:endParaRPr lang="ru-RU"/>
        </a:p>
      </dgm:t>
    </dgm:pt>
    <dgm:pt modelId="{613B2B82-CDD1-41D3-B8A0-C6715677C9AC}">
      <dgm:prSet phldrT="[Текст]" phldr="1"/>
      <dgm:spPr>
        <a:blipFill rotWithShape="0">
          <a:blip xmlns:r="http://schemas.openxmlformats.org/officeDocument/2006/relationships" r:embed="rId4"/>
          <a:stretch>
            <a:fillRect/>
          </a:stretch>
        </a:blipFill>
      </dgm:spPr>
      <dgm:t>
        <a:bodyPr/>
        <a:lstStyle/>
        <a:p>
          <a:endParaRPr lang="ru-RU" dirty="0"/>
        </a:p>
      </dgm:t>
    </dgm:pt>
    <dgm:pt modelId="{3171D5A6-4794-4D6D-A30E-3567086185DB}" type="parTrans" cxnId="{616256A7-FCEA-41B2-8815-0D0A4D23DF13}">
      <dgm:prSet/>
      <dgm:spPr/>
      <dgm:t>
        <a:bodyPr/>
        <a:lstStyle/>
        <a:p>
          <a:endParaRPr lang="ru-RU"/>
        </a:p>
      </dgm:t>
    </dgm:pt>
    <dgm:pt modelId="{263A29FF-CC7E-4CBA-9F80-26D210662196}" type="sibTrans" cxnId="{616256A7-FCEA-41B2-8815-0D0A4D23DF13}">
      <dgm:prSet/>
      <dgm:spPr/>
      <dgm:t>
        <a:bodyPr/>
        <a:lstStyle/>
        <a:p>
          <a:endParaRPr lang="ru-RU"/>
        </a:p>
      </dgm:t>
    </dgm:pt>
    <dgm:pt modelId="{B733C373-D8FA-4CF9-B710-13DBE399F6E8}">
      <dgm:prSet phldrT="[Текст]" phldr="1"/>
      <dgm:spPr>
        <a:blipFill rotWithShape="0">
          <a:blip xmlns:r="http://schemas.openxmlformats.org/officeDocument/2006/relationships" r:embed="rId5"/>
          <a:stretch>
            <a:fillRect/>
          </a:stretch>
        </a:blipFill>
      </dgm:spPr>
      <dgm:t>
        <a:bodyPr/>
        <a:lstStyle/>
        <a:p>
          <a:endParaRPr lang="ru-RU" dirty="0"/>
        </a:p>
      </dgm:t>
    </dgm:pt>
    <dgm:pt modelId="{60406281-C3CE-4936-B5E2-B05B9162F1B6}" type="parTrans" cxnId="{D2511D1E-243B-432E-99F6-3BFEFA16A707}">
      <dgm:prSet/>
      <dgm:spPr/>
      <dgm:t>
        <a:bodyPr/>
        <a:lstStyle/>
        <a:p>
          <a:endParaRPr lang="ru-RU"/>
        </a:p>
      </dgm:t>
    </dgm:pt>
    <dgm:pt modelId="{82FE8C68-E24E-49C6-A8B1-C1BE50D32441}" type="sibTrans" cxnId="{D2511D1E-243B-432E-99F6-3BFEFA16A707}">
      <dgm:prSet/>
      <dgm:spPr/>
      <dgm:t>
        <a:bodyPr/>
        <a:lstStyle/>
        <a:p>
          <a:endParaRPr lang="ru-RU"/>
        </a:p>
      </dgm:t>
    </dgm:pt>
    <dgm:pt modelId="{0008D06A-1366-42BA-B583-E06B460804A6}" type="pres">
      <dgm:prSet presAssocID="{2D72660D-C581-4218-A1A8-D781B9C6728B}" presName="cycle" presStyleCnt="0">
        <dgm:presLayoutVars>
          <dgm:dir/>
          <dgm:resizeHandles val="exact"/>
        </dgm:presLayoutVars>
      </dgm:prSet>
      <dgm:spPr/>
      <dgm:t>
        <a:bodyPr/>
        <a:lstStyle/>
        <a:p>
          <a:endParaRPr lang="ru-RU"/>
        </a:p>
      </dgm:t>
    </dgm:pt>
    <dgm:pt modelId="{F0C795EF-962B-4F3B-A791-8C68F8232C21}" type="pres">
      <dgm:prSet presAssocID="{7E3DA8B7-DAC1-4672-BE0B-2190E75837C7}" presName="node" presStyleLbl="node1" presStyleIdx="0" presStyleCnt="5" custScaleX="171911" custScaleY="118138" custRadScaleRad="89626">
        <dgm:presLayoutVars>
          <dgm:bulletEnabled val="1"/>
        </dgm:presLayoutVars>
      </dgm:prSet>
      <dgm:spPr/>
      <dgm:t>
        <a:bodyPr/>
        <a:lstStyle/>
        <a:p>
          <a:endParaRPr lang="ru-RU"/>
        </a:p>
      </dgm:t>
    </dgm:pt>
    <dgm:pt modelId="{210A9ADF-7863-472E-A14B-6223C9A3C69C}" type="pres">
      <dgm:prSet presAssocID="{7E3DA8B7-DAC1-4672-BE0B-2190E75837C7}" presName="spNode" presStyleCnt="0"/>
      <dgm:spPr/>
    </dgm:pt>
    <dgm:pt modelId="{9D2AC9B8-8370-4961-86DF-D7B4909DDBFC}" type="pres">
      <dgm:prSet presAssocID="{82D066D1-A66D-4B28-8039-4CEA3EDCBE8F}" presName="sibTrans" presStyleLbl="sibTrans1D1" presStyleIdx="0" presStyleCnt="5"/>
      <dgm:spPr/>
      <dgm:t>
        <a:bodyPr/>
        <a:lstStyle/>
        <a:p>
          <a:endParaRPr lang="ru-RU"/>
        </a:p>
      </dgm:t>
    </dgm:pt>
    <dgm:pt modelId="{ED11B636-C3B5-4280-81F0-20E7A8FB2944}" type="pres">
      <dgm:prSet presAssocID="{597A4550-D297-4D49-ACBF-42B0BFB7C6ED}" presName="node" presStyleLbl="node1" presStyleIdx="1" presStyleCnt="5" custScaleX="189290" custScaleY="137273" custRadScaleRad="97455" custRadScaleInc="22481">
        <dgm:presLayoutVars>
          <dgm:bulletEnabled val="1"/>
        </dgm:presLayoutVars>
      </dgm:prSet>
      <dgm:spPr/>
      <dgm:t>
        <a:bodyPr/>
        <a:lstStyle/>
        <a:p>
          <a:endParaRPr lang="ru-RU"/>
        </a:p>
      </dgm:t>
    </dgm:pt>
    <dgm:pt modelId="{47730E08-181E-4B58-B97F-2BC30D8879BD}" type="pres">
      <dgm:prSet presAssocID="{597A4550-D297-4D49-ACBF-42B0BFB7C6ED}" presName="spNode" presStyleCnt="0"/>
      <dgm:spPr/>
    </dgm:pt>
    <dgm:pt modelId="{3A282AFE-9590-464F-BB47-5DAF96FDF236}" type="pres">
      <dgm:prSet presAssocID="{E0CBF934-48CD-4498-B7BF-3F004CF6A59C}" presName="sibTrans" presStyleLbl="sibTrans1D1" presStyleIdx="1" presStyleCnt="5"/>
      <dgm:spPr/>
      <dgm:t>
        <a:bodyPr/>
        <a:lstStyle/>
        <a:p>
          <a:endParaRPr lang="ru-RU"/>
        </a:p>
      </dgm:t>
    </dgm:pt>
    <dgm:pt modelId="{C4DDE2AA-6210-4A5C-977C-C56E3C04E672}" type="pres">
      <dgm:prSet presAssocID="{70E7DA0A-E83C-48C6-8156-E38B57A21C1A}" presName="node" presStyleLbl="node1" presStyleIdx="2" presStyleCnt="5" custScaleX="204715" custScaleY="190328" custRadScaleRad="122906" custRadScaleInc="-82879">
        <dgm:presLayoutVars>
          <dgm:bulletEnabled val="1"/>
        </dgm:presLayoutVars>
      </dgm:prSet>
      <dgm:spPr/>
      <dgm:t>
        <a:bodyPr/>
        <a:lstStyle/>
        <a:p>
          <a:endParaRPr lang="ru-RU"/>
        </a:p>
      </dgm:t>
    </dgm:pt>
    <dgm:pt modelId="{6755D8CF-AAE0-4466-B673-1C88CD7BEAF6}" type="pres">
      <dgm:prSet presAssocID="{70E7DA0A-E83C-48C6-8156-E38B57A21C1A}" presName="spNode" presStyleCnt="0"/>
      <dgm:spPr/>
    </dgm:pt>
    <dgm:pt modelId="{D3AE5A95-8ECA-4DF3-9EAF-142AA25ED9D0}" type="pres">
      <dgm:prSet presAssocID="{7004550E-C2EF-4A0E-90E4-6CBE3183339F}" presName="sibTrans" presStyleLbl="sibTrans1D1" presStyleIdx="2" presStyleCnt="5"/>
      <dgm:spPr/>
      <dgm:t>
        <a:bodyPr/>
        <a:lstStyle/>
        <a:p>
          <a:endParaRPr lang="ru-RU"/>
        </a:p>
      </dgm:t>
    </dgm:pt>
    <dgm:pt modelId="{66CA8B2B-86AE-4905-AC88-7D5A0888E72A}" type="pres">
      <dgm:prSet presAssocID="{613B2B82-CDD1-41D3-B8A0-C6715677C9AC}" presName="node" presStyleLbl="node1" presStyleIdx="3" presStyleCnt="5" custScaleX="209592" custScaleY="202179" custRadScaleRad="98182" custRadScaleInc="43490">
        <dgm:presLayoutVars>
          <dgm:bulletEnabled val="1"/>
        </dgm:presLayoutVars>
      </dgm:prSet>
      <dgm:spPr/>
      <dgm:t>
        <a:bodyPr/>
        <a:lstStyle/>
        <a:p>
          <a:endParaRPr lang="ru-RU"/>
        </a:p>
      </dgm:t>
    </dgm:pt>
    <dgm:pt modelId="{8EAD20DE-5E80-4FEE-A851-FF446E0944FE}" type="pres">
      <dgm:prSet presAssocID="{613B2B82-CDD1-41D3-B8A0-C6715677C9AC}" presName="spNode" presStyleCnt="0"/>
      <dgm:spPr/>
    </dgm:pt>
    <dgm:pt modelId="{71A941C5-D006-4F57-A541-D9B4E5553C54}" type="pres">
      <dgm:prSet presAssocID="{263A29FF-CC7E-4CBA-9F80-26D210662196}" presName="sibTrans" presStyleLbl="sibTrans1D1" presStyleIdx="3" presStyleCnt="5"/>
      <dgm:spPr/>
      <dgm:t>
        <a:bodyPr/>
        <a:lstStyle/>
        <a:p>
          <a:endParaRPr lang="ru-RU"/>
        </a:p>
      </dgm:t>
    </dgm:pt>
    <dgm:pt modelId="{A5FC4AC3-F5FC-44E9-ABBB-16BE28B6B1F3}" type="pres">
      <dgm:prSet presAssocID="{B733C373-D8FA-4CF9-B710-13DBE399F6E8}" presName="node" presStyleLbl="node1" presStyleIdx="4" presStyleCnt="5" custScaleX="186578" custScaleY="131356" custRadScaleRad="97705" custRadScaleInc="-19819">
        <dgm:presLayoutVars>
          <dgm:bulletEnabled val="1"/>
        </dgm:presLayoutVars>
      </dgm:prSet>
      <dgm:spPr/>
      <dgm:t>
        <a:bodyPr/>
        <a:lstStyle/>
        <a:p>
          <a:endParaRPr lang="ru-RU"/>
        </a:p>
      </dgm:t>
    </dgm:pt>
    <dgm:pt modelId="{93A3F152-0A15-463D-86E9-026B5C4D715C}" type="pres">
      <dgm:prSet presAssocID="{B733C373-D8FA-4CF9-B710-13DBE399F6E8}" presName="spNode" presStyleCnt="0"/>
      <dgm:spPr/>
    </dgm:pt>
    <dgm:pt modelId="{C80D3225-8A70-4351-ABFE-F735E489A084}" type="pres">
      <dgm:prSet presAssocID="{82FE8C68-E24E-49C6-A8B1-C1BE50D32441}" presName="sibTrans" presStyleLbl="sibTrans1D1" presStyleIdx="4" presStyleCnt="5"/>
      <dgm:spPr/>
      <dgm:t>
        <a:bodyPr/>
        <a:lstStyle/>
        <a:p>
          <a:endParaRPr lang="ru-RU"/>
        </a:p>
      </dgm:t>
    </dgm:pt>
  </dgm:ptLst>
  <dgm:cxnLst>
    <dgm:cxn modelId="{A6537CB9-078C-49A6-B05D-3E2900C2FE75}" type="presOf" srcId="{82D066D1-A66D-4B28-8039-4CEA3EDCBE8F}" destId="{9D2AC9B8-8370-4961-86DF-D7B4909DDBFC}" srcOrd="0" destOrd="0" presId="urn:microsoft.com/office/officeart/2005/8/layout/cycle5"/>
    <dgm:cxn modelId="{FF61ECE4-9443-4D77-9209-2B3A2719C4D3}" type="presOf" srcId="{70E7DA0A-E83C-48C6-8156-E38B57A21C1A}" destId="{C4DDE2AA-6210-4A5C-977C-C56E3C04E672}" srcOrd="0" destOrd="0" presId="urn:microsoft.com/office/officeart/2005/8/layout/cycle5"/>
    <dgm:cxn modelId="{074BBD2C-AFD1-40F5-80BB-89D4B14B0FCC}" srcId="{2D72660D-C581-4218-A1A8-D781B9C6728B}" destId="{70E7DA0A-E83C-48C6-8156-E38B57A21C1A}" srcOrd="2" destOrd="0" parTransId="{F9D63CFE-D4CE-4E22-8D5D-E4BEF9CA0536}" sibTransId="{7004550E-C2EF-4A0E-90E4-6CBE3183339F}"/>
    <dgm:cxn modelId="{30B739E4-6F96-488F-9DA3-05F733ACFCA7}" type="presOf" srcId="{7E3DA8B7-DAC1-4672-BE0B-2190E75837C7}" destId="{F0C795EF-962B-4F3B-A791-8C68F8232C21}" srcOrd="0" destOrd="0" presId="urn:microsoft.com/office/officeart/2005/8/layout/cycle5"/>
    <dgm:cxn modelId="{616256A7-FCEA-41B2-8815-0D0A4D23DF13}" srcId="{2D72660D-C581-4218-A1A8-D781B9C6728B}" destId="{613B2B82-CDD1-41D3-B8A0-C6715677C9AC}" srcOrd="3" destOrd="0" parTransId="{3171D5A6-4794-4D6D-A30E-3567086185DB}" sibTransId="{263A29FF-CC7E-4CBA-9F80-26D210662196}"/>
    <dgm:cxn modelId="{55073BF7-DAE8-4DE4-B878-37A88C6D7837}" type="presOf" srcId="{613B2B82-CDD1-41D3-B8A0-C6715677C9AC}" destId="{66CA8B2B-86AE-4905-AC88-7D5A0888E72A}" srcOrd="0" destOrd="0" presId="urn:microsoft.com/office/officeart/2005/8/layout/cycle5"/>
    <dgm:cxn modelId="{CFDEBDE1-1AC9-424D-94E5-3580828B01B7}" type="presOf" srcId="{597A4550-D297-4D49-ACBF-42B0BFB7C6ED}" destId="{ED11B636-C3B5-4280-81F0-20E7A8FB2944}" srcOrd="0" destOrd="0" presId="urn:microsoft.com/office/officeart/2005/8/layout/cycle5"/>
    <dgm:cxn modelId="{0C80E9AA-587D-4CEE-A179-BDFFB15E90F6}" type="presOf" srcId="{82FE8C68-E24E-49C6-A8B1-C1BE50D32441}" destId="{C80D3225-8A70-4351-ABFE-F735E489A084}" srcOrd="0" destOrd="0" presId="urn:microsoft.com/office/officeart/2005/8/layout/cycle5"/>
    <dgm:cxn modelId="{BA4CD03E-CF6D-409B-976A-25A6705F83BA}" type="presOf" srcId="{2D72660D-C581-4218-A1A8-D781B9C6728B}" destId="{0008D06A-1366-42BA-B583-E06B460804A6}" srcOrd="0" destOrd="0" presId="urn:microsoft.com/office/officeart/2005/8/layout/cycle5"/>
    <dgm:cxn modelId="{7E09ADEC-ADD7-4755-85F9-0CCDB9D819DC}" srcId="{2D72660D-C581-4218-A1A8-D781B9C6728B}" destId="{597A4550-D297-4D49-ACBF-42B0BFB7C6ED}" srcOrd="1" destOrd="0" parTransId="{A665673E-CEA3-4625-833E-9A557E245D79}" sibTransId="{E0CBF934-48CD-4498-B7BF-3F004CF6A59C}"/>
    <dgm:cxn modelId="{F7E006CB-A6C8-4C96-9FD1-1AD84C9FD33A}" type="presOf" srcId="{7004550E-C2EF-4A0E-90E4-6CBE3183339F}" destId="{D3AE5A95-8ECA-4DF3-9EAF-142AA25ED9D0}" srcOrd="0" destOrd="0" presId="urn:microsoft.com/office/officeart/2005/8/layout/cycle5"/>
    <dgm:cxn modelId="{461756A1-BDDA-4E2C-B140-04D7638792F3}" type="presOf" srcId="{263A29FF-CC7E-4CBA-9F80-26D210662196}" destId="{71A941C5-D006-4F57-A541-D9B4E5553C54}" srcOrd="0" destOrd="0" presId="urn:microsoft.com/office/officeart/2005/8/layout/cycle5"/>
    <dgm:cxn modelId="{38144B7A-EBF6-4CF5-A72F-EE3C7EF089EF}" type="presOf" srcId="{E0CBF934-48CD-4498-B7BF-3F004CF6A59C}" destId="{3A282AFE-9590-464F-BB47-5DAF96FDF236}" srcOrd="0" destOrd="0" presId="urn:microsoft.com/office/officeart/2005/8/layout/cycle5"/>
    <dgm:cxn modelId="{814B0021-3828-4493-89D3-499C0342A9C9}" srcId="{2D72660D-C581-4218-A1A8-D781B9C6728B}" destId="{7E3DA8B7-DAC1-4672-BE0B-2190E75837C7}" srcOrd="0" destOrd="0" parTransId="{0DD66870-0B03-47AD-9198-2461EB1CA5CA}" sibTransId="{82D066D1-A66D-4B28-8039-4CEA3EDCBE8F}"/>
    <dgm:cxn modelId="{CB018574-A757-486E-BC65-15672AC39B73}" type="presOf" srcId="{B733C373-D8FA-4CF9-B710-13DBE399F6E8}" destId="{A5FC4AC3-F5FC-44E9-ABBB-16BE28B6B1F3}" srcOrd="0" destOrd="0" presId="urn:microsoft.com/office/officeart/2005/8/layout/cycle5"/>
    <dgm:cxn modelId="{D2511D1E-243B-432E-99F6-3BFEFA16A707}" srcId="{2D72660D-C581-4218-A1A8-D781B9C6728B}" destId="{B733C373-D8FA-4CF9-B710-13DBE399F6E8}" srcOrd="4" destOrd="0" parTransId="{60406281-C3CE-4936-B5E2-B05B9162F1B6}" sibTransId="{82FE8C68-E24E-49C6-A8B1-C1BE50D32441}"/>
    <dgm:cxn modelId="{D05DD52D-D5BB-4B8C-A0BB-2498FEFE2ABE}" type="presParOf" srcId="{0008D06A-1366-42BA-B583-E06B460804A6}" destId="{F0C795EF-962B-4F3B-A791-8C68F8232C21}" srcOrd="0" destOrd="0" presId="urn:microsoft.com/office/officeart/2005/8/layout/cycle5"/>
    <dgm:cxn modelId="{D26FCB3F-8543-4449-8E68-543539BCD67D}" type="presParOf" srcId="{0008D06A-1366-42BA-B583-E06B460804A6}" destId="{210A9ADF-7863-472E-A14B-6223C9A3C69C}" srcOrd="1" destOrd="0" presId="urn:microsoft.com/office/officeart/2005/8/layout/cycle5"/>
    <dgm:cxn modelId="{D37E749F-953B-4D05-BEC7-857CDDFE5BC2}" type="presParOf" srcId="{0008D06A-1366-42BA-B583-E06B460804A6}" destId="{9D2AC9B8-8370-4961-86DF-D7B4909DDBFC}" srcOrd="2" destOrd="0" presId="urn:microsoft.com/office/officeart/2005/8/layout/cycle5"/>
    <dgm:cxn modelId="{05AE9456-AFD4-4DE3-A8B6-543A3638B696}" type="presParOf" srcId="{0008D06A-1366-42BA-B583-E06B460804A6}" destId="{ED11B636-C3B5-4280-81F0-20E7A8FB2944}" srcOrd="3" destOrd="0" presId="urn:microsoft.com/office/officeart/2005/8/layout/cycle5"/>
    <dgm:cxn modelId="{4A69823E-5434-45E2-99F8-92EEB7BED97D}" type="presParOf" srcId="{0008D06A-1366-42BA-B583-E06B460804A6}" destId="{47730E08-181E-4B58-B97F-2BC30D8879BD}" srcOrd="4" destOrd="0" presId="urn:microsoft.com/office/officeart/2005/8/layout/cycle5"/>
    <dgm:cxn modelId="{A79C74D7-857E-4D33-A13A-FFF0F40F34C8}" type="presParOf" srcId="{0008D06A-1366-42BA-B583-E06B460804A6}" destId="{3A282AFE-9590-464F-BB47-5DAF96FDF236}" srcOrd="5" destOrd="0" presId="urn:microsoft.com/office/officeart/2005/8/layout/cycle5"/>
    <dgm:cxn modelId="{EC2D6C07-23D7-4C5A-A6BA-54310A40BF8B}" type="presParOf" srcId="{0008D06A-1366-42BA-B583-E06B460804A6}" destId="{C4DDE2AA-6210-4A5C-977C-C56E3C04E672}" srcOrd="6" destOrd="0" presId="urn:microsoft.com/office/officeart/2005/8/layout/cycle5"/>
    <dgm:cxn modelId="{C7AAB6DE-C6C7-4F4B-BB80-752989B5005D}" type="presParOf" srcId="{0008D06A-1366-42BA-B583-E06B460804A6}" destId="{6755D8CF-AAE0-4466-B673-1C88CD7BEAF6}" srcOrd="7" destOrd="0" presId="urn:microsoft.com/office/officeart/2005/8/layout/cycle5"/>
    <dgm:cxn modelId="{8430B64A-0036-496A-816A-B7489F28D8B4}" type="presParOf" srcId="{0008D06A-1366-42BA-B583-E06B460804A6}" destId="{D3AE5A95-8ECA-4DF3-9EAF-142AA25ED9D0}" srcOrd="8" destOrd="0" presId="urn:microsoft.com/office/officeart/2005/8/layout/cycle5"/>
    <dgm:cxn modelId="{1097F4A8-C32D-4A1C-9993-450EEAFA32A7}" type="presParOf" srcId="{0008D06A-1366-42BA-B583-E06B460804A6}" destId="{66CA8B2B-86AE-4905-AC88-7D5A0888E72A}" srcOrd="9" destOrd="0" presId="urn:microsoft.com/office/officeart/2005/8/layout/cycle5"/>
    <dgm:cxn modelId="{C0D66DE9-724C-4D26-AAC1-7C3DFA0D6CD8}" type="presParOf" srcId="{0008D06A-1366-42BA-B583-E06B460804A6}" destId="{8EAD20DE-5E80-4FEE-A851-FF446E0944FE}" srcOrd="10" destOrd="0" presId="urn:microsoft.com/office/officeart/2005/8/layout/cycle5"/>
    <dgm:cxn modelId="{D9BBC51D-54E1-413F-A895-1D8E2A9CF4D0}" type="presParOf" srcId="{0008D06A-1366-42BA-B583-E06B460804A6}" destId="{71A941C5-D006-4F57-A541-D9B4E5553C54}" srcOrd="11" destOrd="0" presId="urn:microsoft.com/office/officeart/2005/8/layout/cycle5"/>
    <dgm:cxn modelId="{7EB00930-B323-4454-95CB-AEF51B93C6B7}" type="presParOf" srcId="{0008D06A-1366-42BA-B583-E06B460804A6}" destId="{A5FC4AC3-F5FC-44E9-ABBB-16BE28B6B1F3}" srcOrd="12" destOrd="0" presId="urn:microsoft.com/office/officeart/2005/8/layout/cycle5"/>
    <dgm:cxn modelId="{70153B98-F5D7-467E-A50E-13F369F64148}" type="presParOf" srcId="{0008D06A-1366-42BA-B583-E06B460804A6}" destId="{93A3F152-0A15-463D-86E9-026B5C4D715C}" srcOrd="13" destOrd="0" presId="urn:microsoft.com/office/officeart/2005/8/layout/cycle5"/>
    <dgm:cxn modelId="{AD6800E8-0217-496D-92C8-EC8E6F45242E}" type="presParOf" srcId="{0008D06A-1366-42BA-B583-E06B460804A6}" destId="{C80D3225-8A70-4351-ABFE-F735E489A084}"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C6C7DC-CB89-46BB-BDD2-8FB473013F13}"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ru-RU"/>
        </a:p>
      </dgm:t>
    </dgm:pt>
    <dgm:pt modelId="{7A1C43EF-2972-47CC-A6F5-A3FCCB5CD713}">
      <dgm:prSet phldrT="[Текст]" phldr="1"/>
      <dgm:spPr>
        <a:blipFill rotWithShape="0">
          <a:blip xmlns:r="http://schemas.openxmlformats.org/officeDocument/2006/relationships" r:embed="rId1"/>
          <a:stretch>
            <a:fillRect/>
          </a:stretch>
        </a:blipFill>
      </dgm:spPr>
      <dgm:t>
        <a:bodyPr/>
        <a:lstStyle/>
        <a:p>
          <a:endParaRPr lang="ru-RU" dirty="0"/>
        </a:p>
      </dgm:t>
    </dgm:pt>
    <dgm:pt modelId="{40F7C6CF-BC00-4D1B-8341-FC812CD998ED}" type="parTrans" cxnId="{27988491-FECC-4BAB-BF6A-180F011C3CEA}">
      <dgm:prSet/>
      <dgm:spPr/>
      <dgm:t>
        <a:bodyPr/>
        <a:lstStyle/>
        <a:p>
          <a:endParaRPr lang="ru-RU"/>
        </a:p>
      </dgm:t>
    </dgm:pt>
    <dgm:pt modelId="{98C0C17E-EAD3-4BC7-AD71-C8E1B5A7CE52}" type="sibTrans" cxnId="{27988491-FECC-4BAB-BF6A-180F011C3CEA}">
      <dgm:prSet/>
      <dgm:spPr/>
      <dgm:t>
        <a:bodyPr/>
        <a:lstStyle/>
        <a:p>
          <a:endParaRPr lang="ru-RU"/>
        </a:p>
      </dgm:t>
    </dgm:pt>
    <dgm:pt modelId="{434D9AD2-4576-466B-92D6-6971210D9C2E}">
      <dgm:prSet phldrT="[Текст]" phldr="1"/>
      <dgm:spPr>
        <a:blipFill rotWithShape="0">
          <a:blip xmlns:r="http://schemas.openxmlformats.org/officeDocument/2006/relationships" r:embed="rId2"/>
          <a:stretch>
            <a:fillRect/>
          </a:stretch>
        </a:blipFill>
      </dgm:spPr>
      <dgm:t>
        <a:bodyPr/>
        <a:lstStyle/>
        <a:p>
          <a:endParaRPr lang="ru-RU" dirty="0"/>
        </a:p>
      </dgm:t>
    </dgm:pt>
    <dgm:pt modelId="{BEE1E7DA-0D33-4A05-9336-FE16E091213F}" type="parTrans" cxnId="{679EA918-9847-4B1E-AB17-23BAD0A76B0C}">
      <dgm:prSet/>
      <dgm:spPr/>
      <dgm:t>
        <a:bodyPr/>
        <a:lstStyle/>
        <a:p>
          <a:endParaRPr lang="ru-RU"/>
        </a:p>
      </dgm:t>
    </dgm:pt>
    <dgm:pt modelId="{A40E64FB-8541-4F82-B042-C985B8A28805}" type="sibTrans" cxnId="{679EA918-9847-4B1E-AB17-23BAD0A76B0C}">
      <dgm:prSet/>
      <dgm:spPr/>
      <dgm:t>
        <a:bodyPr/>
        <a:lstStyle/>
        <a:p>
          <a:endParaRPr lang="ru-RU"/>
        </a:p>
      </dgm:t>
    </dgm:pt>
    <dgm:pt modelId="{F11AA3AD-0E4D-47A9-B51C-F44DEA60406A}">
      <dgm:prSet phldrT="[Текст]" phldr="1"/>
      <dgm:spPr>
        <a:blipFill rotWithShape="0">
          <a:blip xmlns:r="http://schemas.openxmlformats.org/officeDocument/2006/relationships" r:embed="rId3"/>
          <a:stretch>
            <a:fillRect/>
          </a:stretch>
        </a:blipFill>
      </dgm:spPr>
      <dgm:t>
        <a:bodyPr/>
        <a:lstStyle/>
        <a:p>
          <a:endParaRPr lang="ru-RU" dirty="0"/>
        </a:p>
      </dgm:t>
    </dgm:pt>
    <dgm:pt modelId="{9BDD731F-B90F-4D55-A931-B963B1DCD3C3}" type="sibTrans" cxnId="{2D0EB5A5-35D7-4285-B521-3382B680F2AC}">
      <dgm:prSet/>
      <dgm:spPr/>
      <dgm:t>
        <a:bodyPr/>
        <a:lstStyle/>
        <a:p>
          <a:endParaRPr lang="ru-RU"/>
        </a:p>
      </dgm:t>
    </dgm:pt>
    <dgm:pt modelId="{4700A5D5-1286-4D6E-9F87-E2E7091EAB44}" type="parTrans" cxnId="{2D0EB5A5-35D7-4285-B521-3382B680F2AC}">
      <dgm:prSet/>
      <dgm:spPr/>
      <dgm:t>
        <a:bodyPr/>
        <a:lstStyle/>
        <a:p>
          <a:endParaRPr lang="ru-RU"/>
        </a:p>
      </dgm:t>
    </dgm:pt>
    <dgm:pt modelId="{A067DF2A-FF06-4190-AB1F-8D6AF01ED876}" type="pres">
      <dgm:prSet presAssocID="{52C6C7DC-CB89-46BB-BDD2-8FB473013F13}" presName="Name0" presStyleCnt="0">
        <dgm:presLayoutVars>
          <dgm:dir/>
          <dgm:resizeHandles val="exact"/>
        </dgm:presLayoutVars>
      </dgm:prSet>
      <dgm:spPr/>
      <dgm:t>
        <a:bodyPr/>
        <a:lstStyle/>
        <a:p>
          <a:endParaRPr lang="ru-RU"/>
        </a:p>
      </dgm:t>
    </dgm:pt>
    <dgm:pt modelId="{986A8531-3E3D-496F-95F8-AC986A11CB16}" type="pres">
      <dgm:prSet presAssocID="{7A1C43EF-2972-47CC-A6F5-A3FCCB5CD713}" presName="node" presStyleLbl="node1" presStyleIdx="0" presStyleCnt="3" custScaleX="211949" custScaleY="273185" custRadScaleRad="91904">
        <dgm:presLayoutVars>
          <dgm:bulletEnabled val="1"/>
        </dgm:presLayoutVars>
      </dgm:prSet>
      <dgm:spPr/>
      <dgm:t>
        <a:bodyPr/>
        <a:lstStyle/>
        <a:p>
          <a:endParaRPr lang="ru-RU"/>
        </a:p>
      </dgm:t>
    </dgm:pt>
    <dgm:pt modelId="{7651D607-FD58-4B62-81B3-0BA0B59CEA29}" type="pres">
      <dgm:prSet presAssocID="{98C0C17E-EAD3-4BC7-AD71-C8E1B5A7CE52}" presName="sibTrans" presStyleLbl="sibTrans2D1" presStyleIdx="0" presStyleCnt="3" custAng="18938374" custScaleY="30112"/>
      <dgm:spPr/>
      <dgm:t>
        <a:bodyPr/>
        <a:lstStyle/>
        <a:p>
          <a:endParaRPr lang="ru-RU"/>
        </a:p>
      </dgm:t>
    </dgm:pt>
    <dgm:pt modelId="{ADF1B36F-78C9-4E4E-B0FA-5AEC3F81225E}" type="pres">
      <dgm:prSet presAssocID="{98C0C17E-EAD3-4BC7-AD71-C8E1B5A7CE52}" presName="connectorText" presStyleLbl="sibTrans2D1" presStyleIdx="0" presStyleCnt="3"/>
      <dgm:spPr/>
      <dgm:t>
        <a:bodyPr/>
        <a:lstStyle/>
        <a:p>
          <a:endParaRPr lang="ru-RU"/>
        </a:p>
      </dgm:t>
    </dgm:pt>
    <dgm:pt modelId="{33E29846-629D-4783-AEF3-7A407F98D457}" type="pres">
      <dgm:prSet presAssocID="{F11AA3AD-0E4D-47A9-B51C-F44DEA60406A}" presName="node" presStyleLbl="node1" presStyleIdx="1" presStyleCnt="3" custScaleX="120282" custScaleY="199034" custRadScaleRad="87565" custRadScaleInc="8034">
        <dgm:presLayoutVars>
          <dgm:bulletEnabled val="1"/>
        </dgm:presLayoutVars>
      </dgm:prSet>
      <dgm:spPr/>
      <dgm:t>
        <a:bodyPr/>
        <a:lstStyle/>
        <a:p>
          <a:endParaRPr lang="ru-RU"/>
        </a:p>
      </dgm:t>
    </dgm:pt>
    <dgm:pt modelId="{7EBAD761-E0C4-4F51-8F90-6DD68C2E0964}" type="pres">
      <dgm:prSet presAssocID="{9BDD731F-B90F-4D55-A931-B963B1DCD3C3}" presName="sibTrans" presStyleLbl="sibTrans2D1" presStyleIdx="1" presStyleCnt="3"/>
      <dgm:spPr/>
      <dgm:t>
        <a:bodyPr/>
        <a:lstStyle/>
        <a:p>
          <a:endParaRPr lang="ru-RU"/>
        </a:p>
      </dgm:t>
    </dgm:pt>
    <dgm:pt modelId="{5AD69CFA-07A0-436D-9200-10CEC61CBF1C}" type="pres">
      <dgm:prSet presAssocID="{9BDD731F-B90F-4D55-A931-B963B1DCD3C3}" presName="connectorText" presStyleLbl="sibTrans2D1" presStyleIdx="1" presStyleCnt="3"/>
      <dgm:spPr/>
      <dgm:t>
        <a:bodyPr/>
        <a:lstStyle/>
        <a:p>
          <a:endParaRPr lang="ru-RU"/>
        </a:p>
      </dgm:t>
    </dgm:pt>
    <dgm:pt modelId="{1894F4E8-DBBA-4001-A4F8-396DCCA7DA7B}" type="pres">
      <dgm:prSet presAssocID="{434D9AD2-4576-466B-92D6-6971210D9C2E}" presName="node" presStyleLbl="node1" presStyleIdx="2" presStyleCnt="3" custScaleX="131828" custScaleY="214974" custRadScaleRad="87563" custRadScaleInc="-8032">
        <dgm:presLayoutVars>
          <dgm:bulletEnabled val="1"/>
        </dgm:presLayoutVars>
      </dgm:prSet>
      <dgm:spPr/>
      <dgm:t>
        <a:bodyPr/>
        <a:lstStyle/>
        <a:p>
          <a:endParaRPr lang="ru-RU"/>
        </a:p>
      </dgm:t>
    </dgm:pt>
    <dgm:pt modelId="{5E192168-3EA3-4D43-BB7D-07C3BDAF4460}" type="pres">
      <dgm:prSet presAssocID="{A40E64FB-8541-4F82-B042-C985B8A28805}" presName="sibTrans" presStyleLbl="sibTrans2D1" presStyleIdx="2" presStyleCnt="3" custFlipVert="1" custScaleX="50311" custScaleY="13435"/>
      <dgm:spPr/>
      <dgm:t>
        <a:bodyPr/>
        <a:lstStyle/>
        <a:p>
          <a:endParaRPr lang="ru-RU"/>
        </a:p>
      </dgm:t>
    </dgm:pt>
    <dgm:pt modelId="{12B565BC-8618-4F33-8026-87E2A26C1A30}" type="pres">
      <dgm:prSet presAssocID="{A40E64FB-8541-4F82-B042-C985B8A28805}" presName="connectorText" presStyleLbl="sibTrans2D1" presStyleIdx="2" presStyleCnt="3"/>
      <dgm:spPr/>
      <dgm:t>
        <a:bodyPr/>
        <a:lstStyle/>
        <a:p>
          <a:endParaRPr lang="ru-RU"/>
        </a:p>
      </dgm:t>
    </dgm:pt>
  </dgm:ptLst>
  <dgm:cxnLst>
    <dgm:cxn modelId="{27988491-FECC-4BAB-BF6A-180F011C3CEA}" srcId="{52C6C7DC-CB89-46BB-BDD2-8FB473013F13}" destId="{7A1C43EF-2972-47CC-A6F5-A3FCCB5CD713}" srcOrd="0" destOrd="0" parTransId="{40F7C6CF-BC00-4D1B-8341-FC812CD998ED}" sibTransId="{98C0C17E-EAD3-4BC7-AD71-C8E1B5A7CE52}"/>
    <dgm:cxn modelId="{B1B82D85-BD81-45EA-A12A-EC65B69AB902}" type="presOf" srcId="{A40E64FB-8541-4F82-B042-C985B8A28805}" destId="{12B565BC-8618-4F33-8026-87E2A26C1A30}" srcOrd="1" destOrd="0" presId="urn:microsoft.com/office/officeart/2005/8/layout/cycle7"/>
    <dgm:cxn modelId="{679EA918-9847-4B1E-AB17-23BAD0A76B0C}" srcId="{52C6C7DC-CB89-46BB-BDD2-8FB473013F13}" destId="{434D9AD2-4576-466B-92D6-6971210D9C2E}" srcOrd="2" destOrd="0" parTransId="{BEE1E7DA-0D33-4A05-9336-FE16E091213F}" sibTransId="{A40E64FB-8541-4F82-B042-C985B8A28805}"/>
    <dgm:cxn modelId="{2D0EB5A5-35D7-4285-B521-3382B680F2AC}" srcId="{52C6C7DC-CB89-46BB-BDD2-8FB473013F13}" destId="{F11AA3AD-0E4D-47A9-B51C-F44DEA60406A}" srcOrd="1" destOrd="0" parTransId="{4700A5D5-1286-4D6E-9F87-E2E7091EAB44}" sibTransId="{9BDD731F-B90F-4D55-A931-B963B1DCD3C3}"/>
    <dgm:cxn modelId="{E658DE90-8C15-4EC7-A107-121EB69D6012}" type="presOf" srcId="{7A1C43EF-2972-47CC-A6F5-A3FCCB5CD713}" destId="{986A8531-3E3D-496F-95F8-AC986A11CB16}" srcOrd="0" destOrd="0" presId="urn:microsoft.com/office/officeart/2005/8/layout/cycle7"/>
    <dgm:cxn modelId="{7F00C28E-893E-44F3-8357-E2166B0D6E27}" type="presOf" srcId="{F11AA3AD-0E4D-47A9-B51C-F44DEA60406A}" destId="{33E29846-629D-4783-AEF3-7A407F98D457}" srcOrd="0" destOrd="0" presId="urn:microsoft.com/office/officeart/2005/8/layout/cycle7"/>
    <dgm:cxn modelId="{73A786A4-CB5E-43F5-9E68-8FDFE98D13A1}" type="presOf" srcId="{98C0C17E-EAD3-4BC7-AD71-C8E1B5A7CE52}" destId="{ADF1B36F-78C9-4E4E-B0FA-5AEC3F81225E}" srcOrd="1" destOrd="0" presId="urn:microsoft.com/office/officeart/2005/8/layout/cycle7"/>
    <dgm:cxn modelId="{BC04810F-7562-42A9-A3C6-BB667A8F6875}" type="presOf" srcId="{52C6C7DC-CB89-46BB-BDD2-8FB473013F13}" destId="{A067DF2A-FF06-4190-AB1F-8D6AF01ED876}" srcOrd="0" destOrd="0" presId="urn:microsoft.com/office/officeart/2005/8/layout/cycle7"/>
    <dgm:cxn modelId="{8862C80B-14BF-4250-BA2D-7679B93D556D}" type="presOf" srcId="{434D9AD2-4576-466B-92D6-6971210D9C2E}" destId="{1894F4E8-DBBA-4001-A4F8-396DCCA7DA7B}" srcOrd="0" destOrd="0" presId="urn:microsoft.com/office/officeart/2005/8/layout/cycle7"/>
    <dgm:cxn modelId="{C2D320A5-8662-4369-AE4D-2368BEC2DDD5}" type="presOf" srcId="{98C0C17E-EAD3-4BC7-AD71-C8E1B5A7CE52}" destId="{7651D607-FD58-4B62-81B3-0BA0B59CEA29}" srcOrd="0" destOrd="0" presId="urn:microsoft.com/office/officeart/2005/8/layout/cycle7"/>
    <dgm:cxn modelId="{5FAB095A-7D80-4460-A7DC-FF9916FA27D7}" type="presOf" srcId="{9BDD731F-B90F-4D55-A931-B963B1DCD3C3}" destId="{5AD69CFA-07A0-436D-9200-10CEC61CBF1C}" srcOrd="1" destOrd="0" presId="urn:microsoft.com/office/officeart/2005/8/layout/cycle7"/>
    <dgm:cxn modelId="{6F2860B9-BEDB-411A-8E4E-5B4B10BE0F39}" type="presOf" srcId="{A40E64FB-8541-4F82-B042-C985B8A28805}" destId="{5E192168-3EA3-4D43-BB7D-07C3BDAF4460}" srcOrd="0" destOrd="0" presId="urn:microsoft.com/office/officeart/2005/8/layout/cycle7"/>
    <dgm:cxn modelId="{9EA9BE69-303A-45F5-B89B-04E964B51EA5}" type="presOf" srcId="{9BDD731F-B90F-4D55-A931-B963B1DCD3C3}" destId="{7EBAD761-E0C4-4F51-8F90-6DD68C2E0964}" srcOrd="0" destOrd="0" presId="urn:microsoft.com/office/officeart/2005/8/layout/cycle7"/>
    <dgm:cxn modelId="{814730F8-FFA9-49BE-8C88-2323EBC57540}" type="presParOf" srcId="{A067DF2A-FF06-4190-AB1F-8D6AF01ED876}" destId="{986A8531-3E3D-496F-95F8-AC986A11CB16}" srcOrd="0" destOrd="0" presId="urn:microsoft.com/office/officeart/2005/8/layout/cycle7"/>
    <dgm:cxn modelId="{DD423E32-83C4-4418-BA3E-BD6C95AC3DA5}" type="presParOf" srcId="{A067DF2A-FF06-4190-AB1F-8D6AF01ED876}" destId="{7651D607-FD58-4B62-81B3-0BA0B59CEA29}" srcOrd="1" destOrd="0" presId="urn:microsoft.com/office/officeart/2005/8/layout/cycle7"/>
    <dgm:cxn modelId="{C0EC86CC-3EEB-4A3D-8C80-249C7D14CFFF}" type="presParOf" srcId="{7651D607-FD58-4B62-81B3-0BA0B59CEA29}" destId="{ADF1B36F-78C9-4E4E-B0FA-5AEC3F81225E}" srcOrd="0" destOrd="0" presId="urn:microsoft.com/office/officeart/2005/8/layout/cycle7"/>
    <dgm:cxn modelId="{C48E5E6F-FF21-4B9A-B4AB-4C246C123F89}" type="presParOf" srcId="{A067DF2A-FF06-4190-AB1F-8D6AF01ED876}" destId="{33E29846-629D-4783-AEF3-7A407F98D457}" srcOrd="2" destOrd="0" presId="urn:microsoft.com/office/officeart/2005/8/layout/cycle7"/>
    <dgm:cxn modelId="{FE23ECCF-8942-4828-BB02-A43916728C87}" type="presParOf" srcId="{A067DF2A-FF06-4190-AB1F-8D6AF01ED876}" destId="{7EBAD761-E0C4-4F51-8F90-6DD68C2E0964}" srcOrd="3" destOrd="0" presId="urn:microsoft.com/office/officeart/2005/8/layout/cycle7"/>
    <dgm:cxn modelId="{D350228D-371D-4A8D-B5E8-E068930CA93E}" type="presParOf" srcId="{7EBAD761-E0C4-4F51-8F90-6DD68C2E0964}" destId="{5AD69CFA-07A0-436D-9200-10CEC61CBF1C}" srcOrd="0" destOrd="0" presId="urn:microsoft.com/office/officeart/2005/8/layout/cycle7"/>
    <dgm:cxn modelId="{BEC1E188-474B-4526-9BD6-C73CF40B1B3B}" type="presParOf" srcId="{A067DF2A-FF06-4190-AB1F-8D6AF01ED876}" destId="{1894F4E8-DBBA-4001-A4F8-396DCCA7DA7B}" srcOrd="4" destOrd="0" presId="urn:microsoft.com/office/officeart/2005/8/layout/cycle7"/>
    <dgm:cxn modelId="{7ECD04BC-772B-454A-91EF-56B774061EAD}" type="presParOf" srcId="{A067DF2A-FF06-4190-AB1F-8D6AF01ED876}" destId="{5E192168-3EA3-4D43-BB7D-07C3BDAF4460}" srcOrd="5" destOrd="0" presId="urn:microsoft.com/office/officeart/2005/8/layout/cycle7"/>
    <dgm:cxn modelId="{F1B4051E-F44F-4A59-B417-B3618854B58C}" type="presParOf" srcId="{5E192168-3EA3-4D43-BB7D-07C3BDAF4460}" destId="{12B565BC-8618-4F33-8026-87E2A26C1A30}"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00A31E-51EA-4C89-964B-7F71AC40767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ru-RU"/>
        </a:p>
      </dgm:t>
    </dgm:pt>
    <dgm:pt modelId="{91DA09C4-BF13-42F8-A135-7CA2FB7F5E49}">
      <dgm:prSet phldrT="[Текст]" phldr="1"/>
      <dgm:spPr>
        <a:blipFill rotWithShape="0">
          <a:blip xmlns:r="http://schemas.openxmlformats.org/officeDocument/2006/relationships" r:embed="rId1"/>
          <a:stretch>
            <a:fillRect/>
          </a:stretch>
        </a:blipFill>
      </dgm:spPr>
      <dgm:t>
        <a:bodyPr/>
        <a:lstStyle/>
        <a:p>
          <a:endParaRPr lang="ru-RU" dirty="0"/>
        </a:p>
      </dgm:t>
    </dgm:pt>
    <dgm:pt modelId="{B8F75A8F-F7D5-4B30-986C-980F972EE1CF}" type="parTrans" cxnId="{670BA198-1129-4190-8B1E-484EF05DBE91}">
      <dgm:prSet/>
      <dgm:spPr/>
      <dgm:t>
        <a:bodyPr/>
        <a:lstStyle/>
        <a:p>
          <a:endParaRPr lang="ru-RU"/>
        </a:p>
      </dgm:t>
    </dgm:pt>
    <dgm:pt modelId="{BC2BE267-BD93-443A-BD78-684B27101F94}" type="sibTrans" cxnId="{670BA198-1129-4190-8B1E-484EF05DBE91}">
      <dgm:prSet/>
      <dgm:spPr/>
      <dgm:t>
        <a:bodyPr/>
        <a:lstStyle/>
        <a:p>
          <a:endParaRPr lang="ru-RU"/>
        </a:p>
      </dgm:t>
    </dgm:pt>
    <dgm:pt modelId="{A93A1897-0655-4537-959F-38E54492098B}">
      <dgm:prSet phldrT="[Текст]" phldr="1"/>
      <dgm:spPr>
        <a:blipFill rotWithShape="0">
          <a:blip xmlns:r="http://schemas.openxmlformats.org/officeDocument/2006/relationships" r:embed="rId2"/>
          <a:stretch>
            <a:fillRect/>
          </a:stretch>
        </a:blipFill>
      </dgm:spPr>
      <dgm:t>
        <a:bodyPr/>
        <a:lstStyle/>
        <a:p>
          <a:endParaRPr lang="ru-RU" dirty="0"/>
        </a:p>
      </dgm:t>
    </dgm:pt>
    <dgm:pt modelId="{7F3BB07F-F6F7-41D3-8D4E-D8B75C2D9C4F}" type="parTrans" cxnId="{9EC634CB-96CD-47AC-89A5-3E76D1FA79E1}">
      <dgm:prSet/>
      <dgm:spPr/>
      <dgm:t>
        <a:bodyPr/>
        <a:lstStyle/>
        <a:p>
          <a:endParaRPr lang="ru-RU"/>
        </a:p>
      </dgm:t>
    </dgm:pt>
    <dgm:pt modelId="{74107148-C4E9-4931-92CD-8AD2E3DCA5CF}" type="sibTrans" cxnId="{9EC634CB-96CD-47AC-89A5-3E76D1FA79E1}">
      <dgm:prSet/>
      <dgm:spPr/>
      <dgm:t>
        <a:bodyPr/>
        <a:lstStyle/>
        <a:p>
          <a:endParaRPr lang="ru-RU"/>
        </a:p>
      </dgm:t>
    </dgm:pt>
    <dgm:pt modelId="{281EC1BD-621E-43F4-B65F-97C9F1721DE4}">
      <dgm:prSet phldrT="[Текст]" phldr="1"/>
      <dgm:spPr>
        <a:blipFill rotWithShape="0">
          <a:blip xmlns:r="http://schemas.openxmlformats.org/officeDocument/2006/relationships" r:embed="rId3"/>
          <a:stretch>
            <a:fillRect/>
          </a:stretch>
        </a:blipFill>
      </dgm:spPr>
      <dgm:t>
        <a:bodyPr/>
        <a:lstStyle/>
        <a:p>
          <a:endParaRPr lang="ru-RU" dirty="0"/>
        </a:p>
      </dgm:t>
    </dgm:pt>
    <dgm:pt modelId="{2944D9DA-3E31-4733-94E4-F27D3AB14C90}" type="parTrans" cxnId="{60F049BE-DBC3-470C-88C7-DF0F8F4645B5}">
      <dgm:prSet/>
      <dgm:spPr/>
      <dgm:t>
        <a:bodyPr/>
        <a:lstStyle/>
        <a:p>
          <a:endParaRPr lang="ru-RU"/>
        </a:p>
      </dgm:t>
    </dgm:pt>
    <dgm:pt modelId="{665E45E7-A8C0-4D55-85C8-97C753F921F8}" type="sibTrans" cxnId="{60F049BE-DBC3-470C-88C7-DF0F8F4645B5}">
      <dgm:prSet/>
      <dgm:spPr/>
      <dgm:t>
        <a:bodyPr/>
        <a:lstStyle/>
        <a:p>
          <a:endParaRPr lang="ru-RU"/>
        </a:p>
      </dgm:t>
    </dgm:pt>
    <dgm:pt modelId="{BE64986D-6203-4E97-A4CD-CEC09BA97268}">
      <dgm:prSet phldrT="[Текст]" phldr="1"/>
      <dgm:spPr>
        <a:blipFill rotWithShape="0">
          <a:blip xmlns:r="http://schemas.openxmlformats.org/officeDocument/2006/relationships" r:embed="rId4"/>
          <a:stretch>
            <a:fillRect/>
          </a:stretch>
        </a:blipFill>
      </dgm:spPr>
      <dgm:t>
        <a:bodyPr/>
        <a:lstStyle/>
        <a:p>
          <a:endParaRPr lang="ru-RU" dirty="0"/>
        </a:p>
      </dgm:t>
    </dgm:pt>
    <dgm:pt modelId="{1DBE6B38-BBB5-4753-B8D4-5BE6D502F7AD}" type="parTrans" cxnId="{74669B3F-DD32-4CCC-88FA-99A2320ACF4F}">
      <dgm:prSet/>
      <dgm:spPr/>
      <dgm:t>
        <a:bodyPr/>
        <a:lstStyle/>
        <a:p>
          <a:endParaRPr lang="ru-RU"/>
        </a:p>
      </dgm:t>
    </dgm:pt>
    <dgm:pt modelId="{B76D168B-5BE3-441D-93A1-81D37F99E45D}" type="sibTrans" cxnId="{74669B3F-DD32-4CCC-88FA-99A2320ACF4F}">
      <dgm:prSet/>
      <dgm:spPr/>
      <dgm:t>
        <a:bodyPr/>
        <a:lstStyle/>
        <a:p>
          <a:endParaRPr lang="ru-RU"/>
        </a:p>
      </dgm:t>
    </dgm:pt>
    <dgm:pt modelId="{CFA8359F-6FB3-41F3-A881-52F72E576B9F}" type="pres">
      <dgm:prSet presAssocID="{9900A31E-51EA-4C89-964B-7F71AC407679}" presName="Name0" presStyleCnt="0">
        <dgm:presLayoutVars>
          <dgm:chMax val="1"/>
          <dgm:chPref val="1"/>
          <dgm:dir/>
          <dgm:animOne val="branch"/>
          <dgm:animLvl val="lvl"/>
        </dgm:presLayoutVars>
      </dgm:prSet>
      <dgm:spPr/>
      <dgm:t>
        <a:bodyPr/>
        <a:lstStyle/>
        <a:p>
          <a:endParaRPr lang="ru-RU"/>
        </a:p>
      </dgm:t>
    </dgm:pt>
    <dgm:pt modelId="{E35B99FC-61A4-47E8-9F61-0511F42FAB4F}" type="pres">
      <dgm:prSet presAssocID="{91DA09C4-BF13-42F8-A135-7CA2FB7F5E49}" presName="singleCycle" presStyleCnt="0"/>
      <dgm:spPr/>
    </dgm:pt>
    <dgm:pt modelId="{984FBD14-B1F4-4424-BE11-00B021BA585D}" type="pres">
      <dgm:prSet presAssocID="{91DA09C4-BF13-42F8-A135-7CA2FB7F5E49}" presName="singleCenter" presStyleLbl="node1" presStyleIdx="0" presStyleCnt="4" custScaleX="175049" custScaleY="123747" custLinFactNeighborY="-5117">
        <dgm:presLayoutVars>
          <dgm:chMax val="7"/>
          <dgm:chPref val="7"/>
        </dgm:presLayoutVars>
      </dgm:prSet>
      <dgm:spPr/>
      <dgm:t>
        <a:bodyPr/>
        <a:lstStyle/>
        <a:p>
          <a:endParaRPr lang="ru-RU"/>
        </a:p>
      </dgm:t>
    </dgm:pt>
    <dgm:pt modelId="{B9EC9B40-75B1-48FF-8D63-F9BC5239DDFE}" type="pres">
      <dgm:prSet presAssocID="{7F3BB07F-F6F7-41D3-8D4E-D8B75C2D9C4F}" presName="Name56" presStyleLbl="parChTrans1D2" presStyleIdx="0" presStyleCnt="3"/>
      <dgm:spPr/>
      <dgm:t>
        <a:bodyPr/>
        <a:lstStyle/>
        <a:p>
          <a:endParaRPr lang="ru-RU"/>
        </a:p>
      </dgm:t>
    </dgm:pt>
    <dgm:pt modelId="{E1CDE765-C056-4401-A992-45549DAD9195}" type="pres">
      <dgm:prSet presAssocID="{A93A1897-0655-4537-959F-38E54492098B}" presName="text0" presStyleLbl="node1" presStyleIdx="1" presStyleCnt="4" custScaleX="262576" custScaleY="182103">
        <dgm:presLayoutVars>
          <dgm:bulletEnabled val="1"/>
        </dgm:presLayoutVars>
      </dgm:prSet>
      <dgm:spPr/>
      <dgm:t>
        <a:bodyPr/>
        <a:lstStyle/>
        <a:p>
          <a:endParaRPr lang="ru-RU"/>
        </a:p>
      </dgm:t>
    </dgm:pt>
    <dgm:pt modelId="{6D91DAF2-CCB2-4DB4-BC7A-0BA6DEEAB408}" type="pres">
      <dgm:prSet presAssocID="{2944D9DA-3E31-4733-94E4-F27D3AB14C90}" presName="Name56" presStyleLbl="parChTrans1D2" presStyleIdx="1" presStyleCnt="3"/>
      <dgm:spPr/>
      <dgm:t>
        <a:bodyPr/>
        <a:lstStyle/>
        <a:p>
          <a:endParaRPr lang="ru-RU"/>
        </a:p>
      </dgm:t>
    </dgm:pt>
    <dgm:pt modelId="{BB1940F3-6ACC-4F75-84EC-EEDE8D4F2BD1}" type="pres">
      <dgm:prSet presAssocID="{281EC1BD-621E-43F4-B65F-97C9F1721DE4}" presName="text0" presStyleLbl="node1" presStyleIdx="2" presStyleCnt="4" custScaleX="183500" custScaleY="123754">
        <dgm:presLayoutVars>
          <dgm:bulletEnabled val="1"/>
        </dgm:presLayoutVars>
      </dgm:prSet>
      <dgm:spPr/>
      <dgm:t>
        <a:bodyPr/>
        <a:lstStyle/>
        <a:p>
          <a:endParaRPr lang="ru-RU"/>
        </a:p>
      </dgm:t>
    </dgm:pt>
    <dgm:pt modelId="{4169F442-6827-4FF5-9433-086A6B3475CA}" type="pres">
      <dgm:prSet presAssocID="{1DBE6B38-BBB5-4753-B8D4-5BE6D502F7AD}" presName="Name56" presStyleLbl="parChTrans1D2" presStyleIdx="2" presStyleCnt="3"/>
      <dgm:spPr/>
      <dgm:t>
        <a:bodyPr/>
        <a:lstStyle/>
        <a:p>
          <a:endParaRPr lang="ru-RU"/>
        </a:p>
      </dgm:t>
    </dgm:pt>
    <dgm:pt modelId="{55CBEA1F-0DA3-481D-AF2E-0018128E19F4}" type="pres">
      <dgm:prSet presAssocID="{BE64986D-6203-4E97-A4CD-CEC09BA97268}" presName="text0" presStyleLbl="node1" presStyleIdx="3" presStyleCnt="4" custScaleX="175062" custScaleY="130577">
        <dgm:presLayoutVars>
          <dgm:bulletEnabled val="1"/>
        </dgm:presLayoutVars>
      </dgm:prSet>
      <dgm:spPr/>
      <dgm:t>
        <a:bodyPr/>
        <a:lstStyle/>
        <a:p>
          <a:endParaRPr lang="ru-RU"/>
        </a:p>
      </dgm:t>
    </dgm:pt>
  </dgm:ptLst>
  <dgm:cxnLst>
    <dgm:cxn modelId="{5E7FA00A-25E8-4972-946D-6FBEFA490055}" type="presOf" srcId="{2944D9DA-3E31-4733-94E4-F27D3AB14C90}" destId="{6D91DAF2-CCB2-4DB4-BC7A-0BA6DEEAB408}" srcOrd="0" destOrd="0" presId="urn:microsoft.com/office/officeart/2008/layout/RadialCluster"/>
    <dgm:cxn modelId="{74669B3F-DD32-4CCC-88FA-99A2320ACF4F}" srcId="{91DA09C4-BF13-42F8-A135-7CA2FB7F5E49}" destId="{BE64986D-6203-4E97-A4CD-CEC09BA97268}" srcOrd="2" destOrd="0" parTransId="{1DBE6B38-BBB5-4753-B8D4-5BE6D502F7AD}" sibTransId="{B76D168B-5BE3-441D-93A1-81D37F99E45D}"/>
    <dgm:cxn modelId="{A39C4431-BB1C-44CB-B3DF-0B0E2337B82A}" type="presOf" srcId="{A93A1897-0655-4537-959F-38E54492098B}" destId="{E1CDE765-C056-4401-A992-45549DAD9195}" srcOrd="0" destOrd="0" presId="urn:microsoft.com/office/officeart/2008/layout/RadialCluster"/>
    <dgm:cxn modelId="{7C79A16C-A883-495B-BD9D-1E51534E43DC}" type="presOf" srcId="{91DA09C4-BF13-42F8-A135-7CA2FB7F5E49}" destId="{984FBD14-B1F4-4424-BE11-00B021BA585D}" srcOrd="0" destOrd="0" presId="urn:microsoft.com/office/officeart/2008/layout/RadialCluster"/>
    <dgm:cxn modelId="{9EC634CB-96CD-47AC-89A5-3E76D1FA79E1}" srcId="{91DA09C4-BF13-42F8-A135-7CA2FB7F5E49}" destId="{A93A1897-0655-4537-959F-38E54492098B}" srcOrd="0" destOrd="0" parTransId="{7F3BB07F-F6F7-41D3-8D4E-D8B75C2D9C4F}" sibTransId="{74107148-C4E9-4931-92CD-8AD2E3DCA5CF}"/>
    <dgm:cxn modelId="{CDCC2B42-91AE-4F11-8D95-16A7413F868A}" type="presOf" srcId="{BE64986D-6203-4E97-A4CD-CEC09BA97268}" destId="{55CBEA1F-0DA3-481D-AF2E-0018128E19F4}" srcOrd="0" destOrd="0" presId="urn:microsoft.com/office/officeart/2008/layout/RadialCluster"/>
    <dgm:cxn modelId="{ADBA1F1F-921A-49E1-9BAD-F5D9884F0D81}" type="presOf" srcId="{281EC1BD-621E-43F4-B65F-97C9F1721DE4}" destId="{BB1940F3-6ACC-4F75-84EC-EEDE8D4F2BD1}" srcOrd="0" destOrd="0" presId="urn:microsoft.com/office/officeart/2008/layout/RadialCluster"/>
    <dgm:cxn modelId="{60F049BE-DBC3-470C-88C7-DF0F8F4645B5}" srcId="{91DA09C4-BF13-42F8-A135-7CA2FB7F5E49}" destId="{281EC1BD-621E-43F4-B65F-97C9F1721DE4}" srcOrd="1" destOrd="0" parTransId="{2944D9DA-3E31-4733-94E4-F27D3AB14C90}" sibTransId="{665E45E7-A8C0-4D55-85C8-97C753F921F8}"/>
    <dgm:cxn modelId="{2DAC21F2-CD15-4FCF-BD28-8C1509F12B6F}" type="presOf" srcId="{1DBE6B38-BBB5-4753-B8D4-5BE6D502F7AD}" destId="{4169F442-6827-4FF5-9433-086A6B3475CA}" srcOrd="0" destOrd="0" presId="urn:microsoft.com/office/officeart/2008/layout/RadialCluster"/>
    <dgm:cxn modelId="{670BA198-1129-4190-8B1E-484EF05DBE91}" srcId="{9900A31E-51EA-4C89-964B-7F71AC407679}" destId="{91DA09C4-BF13-42F8-A135-7CA2FB7F5E49}" srcOrd="0" destOrd="0" parTransId="{B8F75A8F-F7D5-4B30-986C-980F972EE1CF}" sibTransId="{BC2BE267-BD93-443A-BD78-684B27101F94}"/>
    <dgm:cxn modelId="{8020564B-D092-4ED9-B05B-D7A9CA0C8688}" type="presOf" srcId="{7F3BB07F-F6F7-41D3-8D4E-D8B75C2D9C4F}" destId="{B9EC9B40-75B1-48FF-8D63-F9BC5239DDFE}" srcOrd="0" destOrd="0" presId="urn:microsoft.com/office/officeart/2008/layout/RadialCluster"/>
    <dgm:cxn modelId="{D9C97F96-66B5-42D2-A811-16C0EF04B090}" type="presOf" srcId="{9900A31E-51EA-4C89-964B-7F71AC407679}" destId="{CFA8359F-6FB3-41F3-A881-52F72E576B9F}" srcOrd="0" destOrd="0" presId="urn:microsoft.com/office/officeart/2008/layout/RadialCluster"/>
    <dgm:cxn modelId="{2171AB17-F3DF-4D6C-ADC2-E2793CEE8BF1}" type="presParOf" srcId="{CFA8359F-6FB3-41F3-A881-52F72E576B9F}" destId="{E35B99FC-61A4-47E8-9F61-0511F42FAB4F}" srcOrd="0" destOrd="0" presId="urn:microsoft.com/office/officeart/2008/layout/RadialCluster"/>
    <dgm:cxn modelId="{8CADCF71-97E8-4184-8B0C-7291E428AB56}" type="presParOf" srcId="{E35B99FC-61A4-47E8-9F61-0511F42FAB4F}" destId="{984FBD14-B1F4-4424-BE11-00B021BA585D}" srcOrd="0" destOrd="0" presId="urn:microsoft.com/office/officeart/2008/layout/RadialCluster"/>
    <dgm:cxn modelId="{A358B98F-3FCF-4118-BA62-A10862129B35}" type="presParOf" srcId="{E35B99FC-61A4-47E8-9F61-0511F42FAB4F}" destId="{B9EC9B40-75B1-48FF-8D63-F9BC5239DDFE}" srcOrd="1" destOrd="0" presId="urn:microsoft.com/office/officeart/2008/layout/RadialCluster"/>
    <dgm:cxn modelId="{79B98960-CC25-4017-B9C9-4D61A48024A6}" type="presParOf" srcId="{E35B99FC-61A4-47E8-9F61-0511F42FAB4F}" destId="{E1CDE765-C056-4401-A992-45549DAD9195}" srcOrd="2" destOrd="0" presId="urn:microsoft.com/office/officeart/2008/layout/RadialCluster"/>
    <dgm:cxn modelId="{F1B2020B-F500-4D3F-B8DE-42D9EF2A6C05}" type="presParOf" srcId="{E35B99FC-61A4-47E8-9F61-0511F42FAB4F}" destId="{6D91DAF2-CCB2-4DB4-BC7A-0BA6DEEAB408}" srcOrd="3" destOrd="0" presId="urn:microsoft.com/office/officeart/2008/layout/RadialCluster"/>
    <dgm:cxn modelId="{A15D1C37-BB55-422E-A95D-66C696CFFD0B}" type="presParOf" srcId="{E35B99FC-61A4-47E8-9F61-0511F42FAB4F}" destId="{BB1940F3-6ACC-4F75-84EC-EEDE8D4F2BD1}" srcOrd="4" destOrd="0" presId="urn:microsoft.com/office/officeart/2008/layout/RadialCluster"/>
    <dgm:cxn modelId="{16A463AA-A3E7-4C13-9C44-9C135BE3C2E0}" type="presParOf" srcId="{E35B99FC-61A4-47E8-9F61-0511F42FAB4F}" destId="{4169F442-6827-4FF5-9433-086A6B3475CA}" srcOrd="5" destOrd="0" presId="urn:microsoft.com/office/officeart/2008/layout/RadialCluster"/>
    <dgm:cxn modelId="{24A79E4C-F48E-4BDE-BD7E-5866B6203122}" type="presParOf" srcId="{E35B99FC-61A4-47E8-9F61-0511F42FAB4F}" destId="{55CBEA1F-0DA3-481D-AF2E-0018128E19F4}"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A159FD-6D7E-49EE-B9B5-75DBC737BF6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998AAFCE-89EE-40E6-9A86-D3B66A92317E}">
      <dgm:prSet phldrT="[Текст]" phldr="1"/>
      <dgm:spPr>
        <a:blipFill rotWithShape="0">
          <a:blip xmlns:r="http://schemas.openxmlformats.org/officeDocument/2006/relationships" r:embed="rId1"/>
          <a:stretch>
            <a:fillRect/>
          </a:stretch>
        </a:blipFill>
      </dgm:spPr>
      <dgm:t>
        <a:bodyPr/>
        <a:lstStyle/>
        <a:p>
          <a:endParaRPr lang="ru-RU" dirty="0"/>
        </a:p>
      </dgm:t>
    </dgm:pt>
    <dgm:pt modelId="{1D4CE5A3-CDA3-44CF-AB4B-A8392F6A1DA3}" type="parTrans" cxnId="{A056EA9C-94C6-4F21-9847-CFF4A57CA9D2}">
      <dgm:prSet/>
      <dgm:spPr/>
      <dgm:t>
        <a:bodyPr/>
        <a:lstStyle/>
        <a:p>
          <a:endParaRPr lang="ru-RU"/>
        </a:p>
      </dgm:t>
    </dgm:pt>
    <dgm:pt modelId="{E740A42F-EE47-4C84-96CD-8B05B00CCCCC}" type="sibTrans" cxnId="{A056EA9C-94C6-4F21-9847-CFF4A57CA9D2}">
      <dgm:prSet/>
      <dgm:spPr/>
      <dgm:t>
        <a:bodyPr/>
        <a:lstStyle/>
        <a:p>
          <a:endParaRPr lang="ru-RU"/>
        </a:p>
      </dgm:t>
    </dgm:pt>
    <dgm:pt modelId="{AFDF9201-86D3-4AC4-9F2B-AFC8AE540E0A}">
      <dgm:prSet phldrT="[Текст]" phldr="1"/>
      <dgm:spPr/>
      <dgm:t>
        <a:bodyPr/>
        <a:lstStyle/>
        <a:p>
          <a:endParaRPr lang="ru-RU"/>
        </a:p>
      </dgm:t>
    </dgm:pt>
    <dgm:pt modelId="{1C2075A1-2BC2-462B-8890-8CA029F4C021}" type="parTrans" cxnId="{85BBEB32-C7E3-4040-9590-30D2A230C7CA}">
      <dgm:prSet/>
      <dgm:spPr/>
      <dgm:t>
        <a:bodyPr/>
        <a:lstStyle/>
        <a:p>
          <a:endParaRPr lang="ru-RU"/>
        </a:p>
      </dgm:t>
    </dgm:pt>
    <dgm:pt modelId="{0BC997FB-1FF4-4BC9-B373-B9137CA4D398}" type="sibTrans" cxnId="{85BBEB32-C7E3-4040-9590-30D2A230C7CA}">
      <dgm:prSet/>
      <dgm:spPr/>
      <dgm:t>
        <a:bodyPr/>
        <a:lstStyle/>
        <a:p>
          <a:endParaRPr lang="ru-RU"/>
        </a:p>
      </dgm:t>
    </dgm:pt>
    <dgm:pt modelId="{5C72EC15-C056-42A2-B5BD-6F8252E82C54}">
      <dgm:prSet phldrT="[Текст]" phldr="1"/>
      <dgm:spPr>
        <a:blipFill rotWithShape="0">
          <a:blip xmlns:r="http://schemas.openxmlformats.org/officeDocument/2006/relationships" r:embed="rId2"/>
          <a:stretch>
            <a:fillRect/>
          </a:stretch>
        </a:blipFill>
      </dgm:spPr>
      <dgm:t>
        <a:bodyPr/>
        <a:lstStyle/>
        <a:p>
          <a:endParaRPr lang="ru-RU" dirty="0"/>
        </a:p>
      </dgm:t>
    </dgm:pt>
    <dgm:pt modelId="{CA2BAAC8-AD0C-4B73-A79F-7931A50A4104}" type="parTrans" cxnId="{101975A2-8316-4CCC-853E-BADFDCF02EED}">
      <dgm:prSet/>
      <dgm:spPr/>
      <dgm:t>
        <a:bodyPr/>
        <a:lstStyle/>
        <a:p>
          <a:endParaRPr lang="ru-RU"/>
        </a:p>
      </dgm:t>
    </dgm:pt>
    <dgm:pt modelId="{25F89399-DE6E-4D97-850F-B0250FDB009F}" type="sibTrans" cxnId="{101975A2-8316-4CCC-853E-BADFDCF02EED}">
      <dgm:prSet/>
      <dgm:spPr/>
      <dgm:t>
        <a:bodyPr/>
        <a:lstStyle/>
        <a:p>
          <a:endParaRPr lang="ru-RU"/>
        </a:p>
      </dgm:t>
    </dgm:pt>
    <dgm:pt modelId="{494F9FA0-CFFF-4EC0-9F91-EE803ACF6327}">
      <dgm:prSet phldrT="[Текст]" phldr="1"/>
      <dgm:spPr>
        <a:blipFill rotWithShape="0">
          <a:blip xmlns:r="http://schemas.openxmlformats.org/officeDocument/2006/relationships" r:embed="rId3"/>
          <a:stretch>
            <a:fillRect/>
          </a:stretch>
        </a:blipFill>
      </dgm:spPr>
      <dgm:t>
        <a:bodyPr/>
        <a:lstStyle/>
        <a:p>
          <a:endParaRPr lang="ru-RU" dirty="0"/>
        </a:p>
      </dgm:t>
    </dgm:pt>
    <dgm:pt modelId="{CBA2A918-BA81-4AD4-B8B5-AF526B917394}" type="parTrans" cxnId="{B91FA163-AD66-4182-9E66-86712624766B}">
      <dgm:prSet/>
      <dgm:spPr/>
      <dgm:t>
        <a:bodyPr/>
        <a:lstStyle/>
        <a:p>
          <a:endParaRPr lang="ru-RU"/>
        </a:p>
      </dgm:t>
    </dgm:pt>
    <dgm:pt modelId="{CE39E51C-B1D6-406D-8899-5B615BCF3ADF}" type="sibTrans" cxnId="{B91FA163-AD66-4182-9E66-86712624766B}">
      <dgm:prSet/>
      <dgm:spPr/>
      <dgm:t>
        <a:bodyPr/>
        <a:lstStyle/>
        <a:p>
          <a:endParaRPr lang="ru-RU"/>
        </a:p>
      </dgm:t>
    </dgm:pt>
    <dgm:pt modelId="{7B5EEDE6-686C-4EA7-8347-4A1F491434E7}">
      <dgm:prSet phldrT="[Текст]"/>
      <dgm:spPr/>
      <dgm:t>
        <a:bodyPr/>
        <a:lstStyle/>
        <a:p>
          <a:endParaRPr lang="ru-RU" dirty="0"/>
        </a:p>
      </dgm:t>
    </dgm:pt>
    <dgm:pt modelId="{4F66EE91-50D6-459B-880D-BC1C59F9F9FA}" type="sibTrans" cxnId="{310E0AEB-D805-45E5-A309-D09260F9D49A}">
      <dgm:prSet/>
      <dgm:spPr/>
      <dgm:t>
        <a:bodyPr/>
        <a:lstStyle/>
        <a:p>
          <a:endParaRPr lang="ru-RU"/>
        </a:p>
      </dgm:t>
    </dgm:pt>
    <dgm:pt modelId="{35C49EE6-A5DD-4CE3-BC16-31F54282DA0F}" type="parTrans" cxnId="{310E0AEB-D805-45E5-A309-D09260F9D49A}">
      <dgm:prSet/>
      <dgm:spPr/>
      <dgm:t>
        <a:bodyPr/>
        <a:lstStyle/>
        <a:p>
          <a:endParaRPr lang="ru-RU"/>
        </a:p>
      </dgm:t>
    </dgm:pt>
    <dgm:pt modelId="{C22AE2AB-D6B9-4D22-984D-64085CAFA9B9}">
      <dgm:prSet phldrT="[Текст]" phldr="1"/>
      <dgm:spPr/>
      <dgm:t>
        <a:bodyPr/>
        <a:lstStyle/>
        <a:p>
          <a:endParaRPr lang="ru-RU" dirty="0"/>
        </a:p>
      </dgm:t>
    </dgm:pt>
    <dgm:pt modelId="{5F597BBC-1B38-4FD8-ACC3-C770F79CC451}" type="sibTrans" cxnId="{DF781E4E-9C07-406A-98A1-B82F5154A57A}">
      <dgm:prSet/>
      <dgm:spPr/>
      <dgm:t>
        <a:bodyPr/>
        <a:lstStyle/>
        <a:p>
          <a:endParaRPr lang="ru-RU"/>
        </a:p>
      </dgm:t>
    </dgm:pt>
    <dgm:pt modelId="{484D2B42-9C1D-44DC-B305-549C4724E7B4}" type="parTrans" cxnId="{DF781E4E-9C07-406A-98A1-B82F5154A57A}">
      <dgm:prSet/>
      <dgm:spPr/>
      <dgm:t>
        <a:bodyPr/>
        <a:lstStyle/>
        <a:p>
          <a:endParaRPr lang="ru-RU"/>
        </a:p>
      </dgm:t>
    </dgm:pt>
    <dgm:pt modelId="{675DDF93-C2FF-4B93-9363-16FCC1332979}" type="pres">
      <dgm:prSet presAssocID="{2CA159FD-6D7E-49EE-B9B5-75DBC737BF6D}" presName="rootnode" presStyleCnt="0">
        <dgm:presLayoutVars>
          <dgm:chMax/>
          <dgm:chPref/>
          <dgm:dir/>
          <dgm:animLvl val="lvl"/>
        </dgm:presLayoutVars>
      </dgm:prSet>
      <dgm:spPr/>
      <dgm:t>
        <a:bodyPr/>
        <a:lstStyle/>
        <a:p>
          <a:endParaRPr lang="ru-RU"/>
        </a:p>
      </dgm:t>
    </dgm:pt>
    <dgm:pt modelId="{EDBA102E-9440-4974-A4FF-41FAF14369CC}" type="pres">
      <dgm:prSet presAssocID="{998AAFCE-89EE-40E6-9A86-D3B66A92317E}" presName="composite" presStyleCnt="0"/>
      <dgm:spPr/>
    </dgm:pt>
    <dgm:pt modelId="{E74D5208-FFF8-4297-ACCD-CAF5AD5261CE}" type="pres">
      <dgm:prSet presAssocID="{998AAFCE-89EE-40E6-9A86-D3B66A92317E}" presName="bentUpArrow1" presStyleLbl="alignImgPlace1" presStyleIdx="0" presStyleCnt="2"/>
      <dgm:spPr/>
    </dgm:pt>
    <dgm:pt modelId="{DCB9FC22-0EA5-4973-906D-A92E90295882}" type="pres">
      <dgm:prSet presAssocID="{998AAFCE-89EE-40E6-9A86-D3B66A92317E}" presName="ParentText" presStyleLbl="node1" presStyleIdx="0" presStyleCnt="3" custScaleX="222022" custScaleY="143661">
        <dgm:presLayoutVars>
          <dgm:chMax val="1"/>
          <dgm:chPref val="1"/>
          <dgm:bulletEnabled val="1"/>
        </dgm:presLayoutVars>
      </dgm:prSet>
      <dgm:spPr/>
      <dgm:t>
        <a:bodyPr/>
        <a:lstStyle/>
        <a:p>
          <a:endParaRPr lang="ru-RU"/>
        </a:p>
      </dgm:t>
    </dgm:pt>
    <dgm:pt modelId="{566AC957-FF68-44A6-BC81-D2555956BE0C}" type="pres">
      <dgm:prSet presAssocID="{998AAFCE-89EE-40E6-9A86-D3B66A92317E}" presName="ChildText" presStyleLbl="revTx" presStyleIdx="0" presStyleCnt="3">
        <dgm:presLayoutVars>
          <dgm:chMax val="0"/>
          <dgm:chPref val="0"/>
          <dgm:bulletEnabled val="1"/>
        </dgm:presLayoutVars>
      </dgm:prSet>
      <dgm:spPr/>
      <dgm:t>
        <a:bodyPr/>
        <a:lstStyle/>
        <a:p>
          <a:endParaRPr lang="ru-RU"/>
        </a:p>
      </dgm:t>
    </dgm:pt>
    <dgm:pt modelId="{E36AE414-49E6-45D1-8D84-811444058DB1}" type="pres">
      <dgm:prSet presAssocID="{E740A42F-EE47-4C84-96CD-8B05B00CCCCC}" presName="sibTrans" presStyleCnt="0"/>
      <dgm:spPr/>
    </dgm:pt>
    <dgm:pt modelId="{56C3D1F9-487C-48EA-8EA4-F4DC65DF9B74}" type="pres">
      <dgm:prSet presAssocID="{5C72EC15-C056-42A2-B5BD-6F8252E82C54}" presName="composite" presStyleCnt="0"/>
      <dgm:spPr/>
    </dgm:pt>
    <dgm:pt modelId="{1C8590AC-8D3D-4700-A305-DD96B41DC131}" type="pres">
      <dgm:prSet presAssocID="{5C72EC15-C056-42A2-B5BD-6F8252E82C54}" presName="bentUpArrow1" presStyleLbl="alignImgPlace1" presStyleIdx="1" presStyleCnt="2"/>
      <dgm:spPr/>
    </dgm:pt>
    <dgm:pt modelId="{D31DCFCC-1512-4634-B183-34CCDF738AE9}" type="pres">
      <dgm:prSet presAssocID="{5C72EC15-C056-42A2-B5BD-6F8252E82C54}" presName="ParentText" presStyleLbl="node1" presStyleIdx="1" presStyleCnt="3" custScaleX="147397" custLinFactNeighborY="10870">
        <dgm:presLayoutVars>
          <dgm:chMax val="1"/>
          <dgm:chPref val="1"/>
          <dgm:bulletEnabled val="1"/>
        </dgm:presLayoutVars>
      </dgm:prSet>
      <dgm:spPr/>
      <dgm:t>
        <a:bodyPr/>
        <a:lstStyle/>
        <a:p>
          <a:endParaRPr lang="ru-RU"/>
        </a:p>
      </dgm:t>
    </dgm:pt>
    <dgm:pt modelId="{D32FB07D-97CF-4BCA-AF55-C2E9EB793E0D}" type="pres">
      <dgm:prSet presAssocID="{5C72EC15-C056-42A2-B5BD-6F8252E82C54}" presName="ChildText" presStyleLbl="revTx" presStyleIdx="1" presStyleCnt="3">
        <dgm:presLayoutVars>
          <dgm:chMax val="0"/>
          <dgm:chPref val="0"/>
          <dgm:bulletEnabled val="1"/>
        </dgm:presLayoutVars>
      </dgm:prSet>
      <dgm:spPr/>
      <dgm:t>
        <a:bodyPr/>
        <a:lstStyle/>
        <a:p>
          <a:endParaRPr lang="ru-RU"/>
        </a:p>
      </dgm:t>
    </dgm:pt>
    <dgm:pt modelId="{2465101B-D681-4408-9A39-64721D6FAD78}" type="pres">
      <dgm:prSet presAssocID="{25F89399-DE6E-4D97-850F-B0250FDB009F}" presName="sibTrans" presStyleCnt="0"/>
      <dgm:spPr/>
    </dgm:pt>
    <dgm:pt modelId="{8341BE8F-D37B-4F78-9092-76C9FD047A72}" type="pres">
      <dgm:prSet presAssocID="{494F9FA0-CFFF-4EC0-9F91-EE803ACF6327}" presName="composite" presStyleCnt="0"/>
      <dgm:spPr/>
    </dgm:pt>
    <dgm:pt modelId="{37FEB055-48FF-430A-B9F0-D4C582A30E32}" type="pres">
      <dgm:prSet presAssocID="{494F9FA0-CFFF-4EC0-9F91-EE803ACF6327}" presName="ParentText" presStyleLbl="node1" presStyleIdx="2" presStyleCnt="3" custScaleX="198530" custScaleY="143562">
        <dgm:presLayoutVars>
          <dgm:chMax val="1"/>
          <dgm:chPref val="1"/>
          <dgm:bulletEnabled val="1"/>
        </dgm:presLayoutVars>
      </dgm:prSet>
      <dgm:spPr/>
      <dgm:t>
        <a:bodyPr/>
        <a:lstStyle/>
        <a:p>
          <a:endParaRPr lang="ru-RU"/>
        </a:p>
      </dgm:t>
    </dgm:pt>
    <dgm:pt modelId="{8E051CF3-0316-4CE7-BD63-73F171742CD0}" type="pres">
      <dgm:prSet presAssocID="{494F9FA0-CFFF-4EC0-9F91-EE803ACF6327}" presName="FinalChildText" presStyleLbl="revTx" presStyleIdx="2" presStyleCnt="3">
        <dgm:presLayoutVars>
          <dgm:chMax val="0"/>
          <dgm:chPref val="0"/>
          <dgm:bulletEnabled val="1"/>
        </dgm:presLayoutVars>
      </dgm:prSet>
      <dgm:spPr/>
      <dgm:t>
        <a:bodyPr/>
        <a:lstStyle/>
        <a:p>
          <a:endParaRPr lang="ru-RU"/>
        </a:p>
      </dgm:t>
    </dgm:pt>
  </dgm:ptLst>
  <dgm:cxnLst>
    <dgm:cxn modelId="{310E0AEB-D805-45E5-A309-D09260F9D49A}" srcId="{5C72EC15-C056-42A2-B5BD-6F8252E82C54}" destId="{7B5EEDE6-686C-4EA7-8347-4A1F491434E7}" srcOrd="0" destOrd="0" parTransId="{35C49EE6-A5DD-4CE3-BC16-31F54282DA0F}" sibTransId="{4F66EE91-50D6-459B-880D-BC1C59F9F9FA}"/>
    <dgm:cxn modelId="{B91FA163-AD66-4182-9E66-86712624766B}" srcId="{2CA159FD-6D7E-49EE-B9B5-75DBC737BF6D}" destId="{494F9FA0-CFFF-4EC0-9F91-EE803ACF6327}" srcOrd="2" destOrd="0" parTransId="{CBA2A918-BA81-4AD4-B8B5-AF526B917394}" sibTransId="{CE39E51C-B1D6-406D-8899-5B615BCF3ADF}"/>
    <dgm:cxn modelId="{3EC1777C-F8A8-4694-AE9B-B6EC5BE4F16D}" type="presOf" srcId="{AFDF9201-86D3-4AC4-9F2B-AFC8AE540E0A}" destId="{566AC957-FF68-44A6-BC81-D2555956BE0C}" srcOrd="0" destOrd="0" presId="urn:microsoft.com/office/officeart/2005/8/layout/StepDownProcess"/>
    <dgm:cxn modelId="{101975A2-8316-4CCC-853E-BADFDCF02EED}" srcId="{2CA159FD-6D7E-49EE-B9B5-75DBC737BF6D}" destId="{5C72EC15-C056-42A2-B5BD-6F8252E82C54}" srcOrd="1" destOrd="0" parTransId="{CA2BAAC8-AD0C-4B73-A79F-7931A50A4104}" sibTransId="{25F89399-DE6E-4D97-850F-B0250FDB009F}"/>
    <dgm:cxn modelId="{85BBEB32-C7E3-4040-9590-30D2A230C7CA}" srcId="{998AAFCE-89EE-40E6-9A86-D3B66A92317E}" destId="{AFDF9201-86D3-4AC4-9F2B-AFC8AE540E0A}" srcOrd="0" destOrd="0" parTransId="{1C2075A1-2BC2-462B-8890-8CA029F4C021}" sibTransId="{0BC997FB-1FF4-4BC9-B373-B9137CA4D398}"/>
    <dgm:cxn modelId="{DF781E4E-9C07-406A-98A1-B82F5154A57A}" srcId="{494F9FA0-CFFF-4EC0-9F91-EE803ACF6327}" destId="{C22AE2AB-D6B9-4D22-984D-64085CAFA9B9}" srcOrd="0" destOrd="0" parTransId="{484D2B42-9C1D-44DC-B305-549C4724E7B4}" sibTransId="{5F597BBC-1B38-4FD8-ACC3-C770F79CC451}"/>
    <dgm:cxn modelId="{D9E81CED-1920-441E-857E-A188CF2F2589}" type="presOf" srcId="{998AAFCE-89EE-40E6-9A86-D3B66A92317E}" destId="{DCB9FC22-0EA5-4973-906D-A92E90295882}" srcOrd="0" destOrd="0" presId="urn:microsoft.com/office/officeart/2005/8/layout/StepDownProcess"/>
    <dgm:cxn modelId="{06F2D655-6302-4506-99F7-C2F8B342D97C}" type="presOf" srcId="{C22AE2AB-D6B9-4D22-984D-64085CAFA9B9}" destId="{8E051CF3-0316-4CE7-BD63-73F171742CD0}" srcOrd="0" destOrd="0" presId="urn:microsoft.com/office/officeart/2005/8/layout/StepDownProcess"/>
    <dgm:cxn modelId="{7394C5F9-1CB9-4D31-BD05-13CB4AB2F20E}" type="presOf" srcId="{2CA159FD-6D7E-49EE-B9B5-75DBC737BF6D}" destId="{675DDF93-C2FF-4B93-9363-16FCC1332979}" srcOrd="0" destOrd="0" presId="urn:microsoft.com/office/officeart/2005/8/layout/StepDownProcess"/>
    <dgm:cxn modelId="{78F65702-969E-411D-990D-3B4AD309EE1B}" type="presOf" srcId="{494F9FA0-CFFF-4EC0-9F91-EE803ACF6327}" destId="{37FEB055-48FF-430A-B9F0-D4C582A30E32}" srcOrd="0" destOrd="0" presId="urn:microsoft.com/office/officeart/2005/8/layout/StepDownProcess"/>
    <dgm:cxn modelId="{8531C315-4427-4A3E-A45D-7B526FC1486D}" type="presOf" srcId="{5C72EC15-C056-42A2-B5BD-6F8252E82C54}" destId="{D31DCFCC-1512-4634-B183-34CCDF738AE9}" srcOrd="0" destOrd="0" presId="urn:microsoft.com/office/officeart/2005/8/layout/StepDownProcess"/>
    <dgm:cxn modelId="{A673923C-EF18-4466-8D0D-EB4B1A4DF3C8}" type="presOf" srcId="{7B5EEDE6-686C-4EA7-8347-4A1F491434E7}" destId="{D32FB07D-97CF-4BCA-AF55-C2E9EB793E0D}" srcOrd="0" destOrd="0" presId="urn:microsoft.com/office/officeart/2005/8/layout/StepDownProcess"/>
    <dgm:cxn modelId="{A056EA9C-94C6-4F21-9847-CFF4A57CA9D2}" srcId="{2CA159FD-6D7E-49EE-B9B5-75DBC737BF6D}" destId="{998AAFCE-89EE-40E6-9A86-D3B66A92317E}" srcOrd="0" destOrd="0" parTransId="{1D4CE5A3-CDA3-44CF-AB4B-A8392F6A1DA3}" sibTransId="{E740A42F-EE47-4C84-96CD-8B05B00CCCCC}"/>
    <dgm:cxn modelId="{B409ACD7-A843-4452-9663-FF3759D70FE1}" type="presParOf" srcId="{675DDF93-C2FF-4B93-9363-16FCC1332979}" destId="{EDBA102E-9440-4974-A4FF-41FAF14369CC}" srcOrd="0" destOrd="0" presId="urn:microsoft.com/office/officeart/2005/8/layout/StepDownProcess"/>
    <dgm:cxn modelId="{E532C90F-018A-44F5-8F0B-B5F03720CA4D}" type="presParOf" srcId="{EDBA102E-9440-4974-A4FF-41FAF14369CC}" destId="{E74D5208-FFF8-4297-ACCD-CAF5AD5261CE}" srcOrd="0" destOrd="0" presId="urn:microsoft.com/office/officeart/2005/8/layout/StepDownProcess"/>
    <dgm:cxn modelId="{960168B5-1CAE-436C-9A12-E68C2126B7C8}" type="presParOf" srcId="{EDBA102E-9440-4974-A4FF-41FAF14369CC}" destId="{DCB9FC22-0EA5-4973-906D-A92E90295882}" srcOrd="1" destOrd="0" presId="urn:microsoft.com/office/officeart/2005/8/layout/StepDownProcess"/>
    <dgm:cxn modelId="{DCDDD3B1-0598-4492-A436-627C725E3DBB}" type="presParOf" srcId="{EDBA102E-9440-4974-A4FF-41FAF14369CC}" destId="{566AC957-FF68-44A6-BC81-D2555956BE0C}" srcOrd="2" destOrd="0" presId="urn:microsoft.com/office/officeart/2005/8/layout/StepDownProcess"/>
    <dgm:cxn modelId="{F1AEFE6B-3F78-475F-91F5-20530DDB5645}" type="presParOf" srcId="{675DDF93-C2FF-4B93-9363-16FCC1332979}" destId="{E36AE414-49E6-45D1-8D84-811444058DB1}" srcOrd="1" destOrd="0" presId="urn:microsoft.com/office/officeart/2005/8/layout/StepDownProcess"/>
    <dgm:cxn modelId="{27D67FCD-BD59-4E71-B5CE-4AF54CA075EB}" type="presParOf" srcId="{675DDF93-C2FF-4B93-9363-16FCC1332979}" destId="{56C3D1F9-487C-48EA-8EA4-F4DC65DF9B74}" srcOrd="2" destOrd="0" presId="urn:microsoft.com/office/officeart/2005/8/layout/StepDownProcess"/>
    <dgm:cxn modelId="{73529533-FCDB-4A6E-9DAB-C80B5FA53874}" type="presParOf" srcId="{56C3D1F9-487C-48EA-8EA4-F4DC65DF9B74}" destId="{1C8590AC-8D3D-4700-A305-DD96B41DC131}" srcOrd="0" destOrd="0" presId="urn:microsoft.com/office/officeart/2005/8/layout/StepDownProcess"/>
    <dgm:cxn modelId="{F525C928-7B7D-49D3-8AE6-87E391A789EB}" type="presParOf" srcId="{56C3D1F9-487C-48EA-8EA4-F4DC65DF9B74}" destId="{D31DCFCC-1512-4634-B183-34CCDF738AE9}" srcOrd="1" destOrd="0" presId="urn:microsoft.com/office/officeart/2005/8/layout/StepDownProcess"/>
    <dgm:cxn modelId="{90D64E2E-B6F4-4B54-B061-025E811F7B08}" type="presParOf" srcId="{56C3D1F9-487C-48EA-8EA4-F4DC65DF9B74}" destId="{D32FB07D-97CF-4BCA-AF55-C2E9EB793E0D}" srcOrd="2" destOrd="0" presId="urn:microsoft.com/office/officeart/2005/8/layout/StepDownProcess"/>
    <dgm:cxn modelId="{A9E7E0DC-8FBD-4C4C-8C6E-90605865C1C8}" type="presParOf" srcId="{675DDF93-C2FF-4B93-9363-16FCC1332979}" destId="{2465101B-D681-4408-9A39-64721D6FAD78}" srcOrd="3" destOrd="0" presId="urn:microsoft.com/office/officeart/2005/8/layout/StepDownProcess"/>
    <dgm:cxn modelId="{FE40231A-8970-4C56-80D0-86BE8DBBD2DA}" type="presParOf" srcId="{675DDF93-C2FF-4B93-9363-16FCC1332979}" destId="{8341BE8F-D37B-4F78-9092-76C9FD047A72}" srcOrd="4" destOrd="0" presId="urn:microsoft.com/office/officeart/2005/8/layout/StepDownProcess"/>
    <dgm:cxn modelId="{343C6961-0FB4-4DFF-99EE-7C2480D3E171}" type="presParOf" srcId="{8341BE8F-D37B-4F78-9092-76C9FD047A72}" destId="{37FEB055-48FF-430A-B9F0-D4C582A30E32}" srcOrd="0" destOrd="0" presId="urn:microsoft.com/office/officeart/2005/8/layout/StepDownProcess"/>
    <dgm:cxn modelId="{FDEF74A3-A133-41E3-A4D4-0DEE55BBAE59}" type="presParOf" srcId="{8341BE8F-D37B-4F78-9092-76C9FD047A72}" destId="{8E051CF3-0316-4CE7-BD63-73F171742CD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A192B7-AC1E-4D60-B177-3B114E49E04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ru-RU"/>
        </a:p>
      </dgm:t>
    </dgm:pt>
    <dgm:pt modelId="{44955F46-2B7E-4FAA-BCD4-5D94D566D355}">
      <dgm:prSet phldrT="[Текст]" phldr="1"/>
      <dgm:spPr>
        <a:blipFill rotWithShape="0">
          <a:blip xmlns:r="http://schemas.openxmlformats.org/officeDocument/2006/relationships" r:embed="rId1"/>
          <a:stretch>
            <a:fillRect/>
          </a:stretch>
        </a:blipFill>
      </dgm:spPr>
      <dgm:t>
        <a:bodyPr/>
        <a:lstStyle/>
        <a:p>
          <a:endParaRPr lang="ru-RU" dirty="0"/>
        </a:p>
      </dgm:t>
    </dgm:pt>
    <dgm:pt modelId="{2F037BC7-D19E-4FFB-96A4-25D067E33428}" type="parTrans" cxnId="{C0B739FB-4BC3-4C76-B612-755CD4F7D99C}">
      <dgm:prSet/>
      <dgm:spPr/>
      <dgm:t>
        <a:bodyPr/>
        <a:lstStyle/>
        <a:p>
          <a:endParaRPr lang="ru-RU"/>
        </a:p>
      </dgm:t>
    </dgm:pt>
    <dgm:pt modelId="{27E90B2C-5103-4A28-BDB0-0BE571EA3F69}" type="sibTrans" cxnId="{C0B739FB-4BC3-4C76-B612-755CD4F7D99C}">
      <dgm:prSet/>
      <dgm:spPr/>
      <dgm:t>
        <a:bodyPr/>
        <a:lstStyle/>
        <a:p>
          <a:endParaRPr lang="ru-RU"/>
        </a:p>
      </dgm:t>
    </dgm:pt>
    <dgm:pt modelId="{5A47A4BC-2F0D-4566-8AA0-A43408863D43}">
      <dgm:prSet phldrT="[Текст]" phldr="1"/>
      <dgm:spPr>
        <a:blipFill rotWithShape="0">
          <a:blip xmlns:r="http://schemas.openxmlformats.org/officeDocument/2006/relationships" r:embed="rId2"/>
          <a:stretch>
            <a:fillRect/>
          </a:stretch>
        </a:blipFill>
      </dgm:spPr>
      <dgm:t>
        <a:bodyPr/>
        <a:lstStyle/>
        <a:p>
          <a:endParaRPr lang="ru-RU" dirty="0"/>
        </a:p>
      </dgm:t>
    </dgm:pt>
    <dgm:pt modelId="{1E00B3B9-3400-41CB-8DCC-06F17A413E3D}" type="parTrans" cxnId="{C4F39CFB-2EAC-4B80-A660-8EB2D015CA08}">
      <dgm:prSet/>
      <dgm:spPr/>
      <dgm:t>
        <a:bodyPr/>
        <a:lstStyle/>
        <a:p>
          <a:endParaRPr lang="ru-RU"/>
        </a:p>
      </dgm:t>
    </dgm:pt>
    <dgm:pt modelId="{EAEE1EEA-B75E-4D70-A16B-FB433FEBEFF1}" type="sibTrans" cxnId="{C4F39CFB-2EAC-4B80-A660-8EB2D015CA08}">
      <dgm:prSet/>
      <dgm:spPr/>
      <dgm:t>
        <a:bodyPr/>
        <a:lstStyle/>
        <a:p>
          <a:endParaRPr lang="ru-RU"/>
        </a:p>
      </dgm:t>
    </dgm:pt>
    <dgm:pt modelId="{7B5E2B9E-CF61-4330-85B5-9A77D157C089}">
      <dgm:prSet phldrT="[Текст]" phldr="1"/>
      <dgm:spPr>
        <a:blipFill rotWithShape="0">
          <a:blip xmlns:r="http://schemas.openxmlformats.org/officeDocument/2006/relationships" r:embed="rId3"/>
          <a:stretch>
            <a:fillRect/>
          </a:stretch>
        </a:blipFill>
      </dgm:spPr>
      <dgm:t>
        <a:bodyPr/>
        <a:lstStyle/>
        <a:p>
          <a:endParaRPr lang="ru-RU" dirty="0"/>
        </a:p>
      </dgm:t>
    </dgm:pt>
    <dgm:pt modelId="{ADBF7ACC-CCA2-437B-A801-BD8251449A82}" type="parTrans" cxnId="{7C96261C-FA31-41F2-B1D3-A990C7F79758}">
      <dgm:prSet/>
      <dgm:spPr/>
      <dgm:t>
        <a:bodyPr/>
        <a:lstStyle/>
        <a:p>
          <a:endParaRPr lang="ru-RU"/>
        </a:p>
      </dgm:t>
    </dgm:pt>
    <dgm:pt modelId="{D1C3A65A-42B7-498C-9E02-C0CFBA1ED6E3}" type="sibTrans" cxnId="{7C96261C-FA31-41F2-B1D3-A990C7F79758}">
      <dgm:prSet/>
      <dgm:spPr/>
      <dgm:t>
        <a:bodyPr/>
        <a:lstStyle/>
        <a:p>
          <a:endParaRPr lang="ru-RU"/>
        </a:p>
      </dgm:t>
    </dgm:pt>
    <dgm:pt modelId="{2130D01C-B1AF-41C2-8582-ECAFAF01D914}">
      <dgm:prSet phldrT="[Текст]" phldr="1"/>
      <dgm:spPr>
        <a:blipFill rotWithShape="0">
          <a:blip xmlns:r="http://schemas.openxmlformats.org/officeDocument/2006/relationships" r:embed="rId4"/>
          <a:stretch>
            <a:fillRect/>
          </a:stretch>
        </a:blipFill>
      </dgm:spPr>
      <dgm:t>
        <a:bodyPr/>
        <a:lstStyle/>
        <a:p>
          <a:endParaRPr lang="ru-RU" dirty="0"/>
        </a:p>
      </dgm:t>
    </dgm:pt>
    <dgm:pt modelId="{AA1F0998-354F-45CA-B3D3-74C61E576CD5}" type="sibTrans" cxnId="{A2188491-8B63-45C3-97A9-5ABD112A18A6}">
      <dgm:prSet/>
      <dgm:spPr/>
      <dgm:t>
        <a:bodyPr/>
        <a:lstStyle/>
        <a:p>
          <a:endParaRPr lang="ru-RU"/>
        </a:p>
      </dgm:t>
    </dgm:pt>
    <dgm:pt modelId="{30CA83EC-C1E3-47E9-B2BD-09E47900B288}" type="parTrans" cxnId="{A2188491-8B63-45C3-97A9-5ABD112A18A6}">
      <dgm:prSet/>
      <dgm:spPr/>
      <dgm:t>
        <a:bodyPr/>
        <a:lstStyle/>
        <a:p>
          <a:endParaRPr lang="ru-RU"/>
        </a:p>
      </dgm:t>
    </dgm:pt>
    <dgm:pt modelId="{0952A6D6-55D3-4A36-9A90-0CC3F0E22379}" type="pres">
      <dgm:prSet presAssocID="{B8A192B7-AC1E-4D60-B177-3B114E49E04E}" presName="Name0" presStyleCnt="0">
        <dgm:presLayoutVars>
          <dgm:dir/>
          <dgm:resizeHandles val="exact"/>
        </dgm:presLayoutVars>
      </dgm:prSet>
      <dgm:spPr/>
      <dgm:t>
        <a:bodyPr/>
        <a:lstStyle/>
        <a:p>
          <a:endParaRPr lang="ru-RU"/>
        </a:p>
      </dgm:t>
    </dgm:pt>
    <dgm:pt modelId="{AA1B3E05-5BE6-4E35-9801-80EAAB9E8E17}" type="pres">
      <dgm:prSet presAssocID="{B8A192B7-AC1E-4D60-B177-3B114E49E04E}" presName="cycle" presStyleCnt="0"/>
      <dgm:spPr/>
    </dgm:pt>
    <dgm:pt modelId="{DD65A072-5105-4991-A52A-AD3572742FA7}" type="pres">
      <dgm:prSet presAssocID="{44955F46-2B7E-4FAA-BCD4-5D94D566D355}" presName="nodeFirstNode" presStyleLbl="node1" presStyleIdx="0" presStyleCnt="4">
        <dgm:presLayoutVars>
          <dgm:bulletEnabled val="1"/>
        </dgm:presLayoutVars>
      </dgm:prSet>
      <dgm:spPr/>
      <dgm:t>
        <a:bodyPr/>
        <a:lstStyle/>
        <a:p>
          <a:endParaRPr lang="ru-RU"/>
        </a:p>
      </dgm:t>
    </dgm:pt>
    <dgm:pt modelId="{A0CF482F-BC5A-4A6B-95FE-A4EF2D0DF11E}" type="pres">
      <dgm:prSet presAssocID="{27E90B2C-5103-4A28-BDB0-0BE571EA3F69}" presName="sibTransFirstNode" presStyleLbl="bgShp" presStyleIdx="0" presStyleCnt="1"/>
      <dgm:spPr/>
      <dgm:t>
        <a:bodyPr/>
        <a:lstStyle/>
        <a:p>
          <a:endParaRPr lang="ru-RU"/>
        </a:p>
      </dgm:t>
    </dgm:pt>
    <dgm:pt modelId="{6D6B54D8-E57C-4592-990F-3502E97991AC}" type="pres">
      <dgm:prSet presAssocID="{5A47A4BC-2F0D-4566-8AA0-A43408863D43}" presName="nodeFollowingNodes" presStyleLbl="node1" presStyleIdx="1" presStyleCnt="4">
        <dgm:presLayoutVars>
          <dgm:bulletEnabled val="1"/>
        </dgm:presLayoutVars>
      </dgm:prSet>
      <dgm:spPr/>
      <dgm:t>
        <a:bodyPr/>
        <a:lstStyle/>
        <a:p>
          <a:endParaRPr lang="ru-RU"/>
        </a:p>
      </dgm:t>
    </dgm:pt>
    <dgm:pt modelId="{32F9E6F9-DEA5-45F7-B8AD-13D42D9F59A7}" type="pres">
      <dgm:prSet presAssocID="{2130D01C-B1AF-41C2-8582-ECAFAF01D914}" presName="nodeFollowingNodes" presStyleLbl="node1" presStyleIdx="2" presStyleCnt="4">
        <dgm:presLayoutVars>
          <dgm:bulletEnabled val="1"/>
        </dgm:presLayoutVars>
      </dgm:prSet>
      <dgm:spPr/>
      <dgm:t>
        <a:bodyPr/>
        <a:lstStyle/>
        <a:p>
          <a:endParaRPr lang="ru-RU"/>
        </a:p>
      </dgm:t>
    </dgm:pt>
    <dgm:pt modelId="{488A25AC-991A-4665-B993-8046EBE59CAE}" type="pres">
      <dgm:prSet presAssocID="{7B5E2B9E-CF61-4330-85B5-9A77D157C089}" presName="nodeFollowingNodes" presStyleLbl="node1" presStyleIdx="3" presStyleCnt="4">
        <dgm:presLayoutVars>
          <dgm:bulletEnabled val="1"/>
        </dgm:presLayoutVars>
      </dgm:prSet>
      <dgm:spPr/>
      <dgm:t>
        <a:bodyPr/>
        <a:lstStyle/>
        <a:p>
          <a:endParaRPr lang="ru-RU"/>
        </a:p>
      </dgm:t>
    </dgm:pt>
  </dgm:ptLst>
  <dgm:cxnLst>
    <dgm:cxn modelId="{C0B739FB-4BC3-4C76-B612-755CD4F7D99C}" srcId="{B8A192B7-AC1E-4D60-B177-3B114E49E04E}" destId="{44955F46-2B7E-4FAA-BCD4-5D94D566D355}" srcOrd="0" destOrd="0" parTransId="{2F037BC7-D19E-4FFB-96A4-25D067E33428}" sibTransId="{27E90B2C-5103-4A28-BDB0-0BE571EA3F69}"/>
    <dgm:cxn modelId="{74733F35-3282-4BA6-B553-D7FB28C311CF}" type="presOf" srcId="{5A47A4BC-2F0D-4566-8AA0-A43408863D43}" destId="{6D6B54D8-E57C-4592-990F-3502E97991AC}" srcOrd="0" destOrd="0" presId="urn:microsoft.com/office/officeart/2005/8/layout/cycle3"/>
    <dgm:cxn modelId="{9C14BBF9-7FCD-4CFF-94EF-87EFC13E13EB}" type="presOf" srcId="{27E90B2C-5103-4A28-BDB0-0BE571EA3F69}" destId="{A0CF482F-BC5A-4A6B-95FE-A4EF2D0DF11E}" srcOrd="0" destOrd="0" presId="urn:microsoft.com/office/officeart/2005/8/layout/cycle3"/>
    <dgm:cxn modelId="{7C96261C-FA31-41F2-B1D3-A990C7F79758}" srcId="{B8A192B7-AC1E-4D60-B177-3B114E49E04E}" destId="{7B5E2B9E-CF61-4330-85B5-9A77D157C089}" srcOrd="3" destOrd="0" parTransId="{ADBF7ACC-CCA2-437B-A801-BD8251449A82}" sibTransId="{D1C3A65A-42B7-498C-9E02-C0CFBA1ED6E3}"/>
    <dgm:cxn modelId="{C4F39CFB-2EAC-4B80-A660-8EB2D015CA08}" srcId="{B8A192B7-AC1E-4D60-B177-3B114E49E04E}" destId="{5A47A4BC-2F0D-4566-8AA0-A43408863D43}" srcOrd="1" destOrd="0" parTransId="{1E00B3B9-3400-41CB-8DCC-06F17A413E3D}" sibTransId="{EAEE1EEA-B75E-4D70-A16B-FB433FEBEFF1}"/>
    <dgm:cxn modelId="{B36F132F-4B91-4814-9B4A-DDD3984FC5C6}" type="presOf" srcId="{7B5E2B9E-CF61-4330-85B5-9A77D157C089}" destId="{488A25AC-991A-4665-B993-8046EBE59CAE}" srcOrd="0" destOrd="0" presId="urn:microsoft.com/office/officeart/2005/8/layout/cycle3"/>
    <dgm:cxn modelId="{E7967128-2C4B-42E5-9A51-8411FFE1A898}" type="presOf" srcId="{2130D01C-B1AF-41C2-8582-ECAFAF01D914}" destId="{32F9E6F9-DEA5-45F7-B8AD-13D42D9F59A7}" srcOrd="0" destOrd="0" presId="urn:microsoft.com/office/officeart/2005/8/layout/cycle3"/>
    <dgm:cxn modelId="{C4875E5C-C83E-444F-853F-1FDEAE19B144}" type="presOf" srcId="{B8A192B7-AC1E-4D60-B177-3B114E49E04E}" destId="{0952A6D6-55D3-4A36-9A90-0CC3F0E22379}" srcOrd="0" destOrd="0" presId="urn:microsoft.com/office/officeart/2005/8/layout/cycle3"/>
    <dgm:cxn modelId="{A2188491-8B63-45C3-97A9-5ABD112A18A6}" srcId="{B8A192B7-AC1E-4D60-B177-3B114E49E04E}" destId="{2130D01C-B1AF-41C2-8582-ECAFAF01D914}" srcOrd="2" destOrd="0" parTransId="{30CA83EC-C1E3-47E9-B2BD-09E47900B288}" sibTransId="{AA1F0998-354F-45CA-B3D3-74C61E576CD5}"/>
    <dgm:cxn modelId="{58B183EF-E960-4006-83B1-5F65E191A9CB}" type="presOf" srcId="{44955F46-2B7E-4FAA-BCD4-5D94D566D355}" destId="{DD65A072-5105-4991-A52A-AD3572742FA7}" srcOrd="0" destOrd="0" presId="urn:microsoft.com/office/officeart/2005/8/layout/cycle3"/>
    <dgm:cxn modelId="{DB3FEF1C-133D-4F0C-B2EA-9720C5E35C0D}" type="presParOf" srcId="{0952A6D6-55D3-4A36-9A90-0CC3F0E22379}" destId="{AA1B3E05-5BE6-4E35-9801-80EAAB9E8E17}" srcOrd="0" destOrd="0" presId="urn:microsoft.com/office/officeart/2005/8/layout/cycle3"/>
    <dgm:cxn modelId="{6D6F80D6-6153-4957-AB64-E41773C34B5E}" type="presParOf" srcId="{AA1B3E05-5BE6-4E35-9801-80EAAB9E8E17}" destId="{DD65A072-5105-4991-A52A-AD3572742FA7}" srcOrd="0" destOrd="0" presId="urn:microsoft.com/office/officeart/2005/8/layout/cycle3"/>
    <dgm:cxn modelId="{2C6D14F9-7A4A-486A-9635-2CDE54887ABD}" type="presParOf" srcId="{AA1B3E05-5BE6-4E35-9801-80EAAB9E8E17}" destId="{A0CF482F-BC5A-4A6B-95FE-A4EF2D0DF11E}" srcOrd="1" destOrd="0" presId="urn:microsoft.com/office/officeart/2005/8/layout/cycle3"/>
    <dgm:cxn modelId="{C4A4E771-7BE9-47D0-93A8-B9225D3C69EF}" type="presParOf" srcId="{AA1B3E05-5BE6-4E35-9801-80EAAB9E8E17}" destId="{6D6B54D8-E57C-4592-990F-3502E97991AC}" srcOrd="2" destOrd="0" presId="urn:microsoft.com/office/officeart/2005/8/layout/cycle3"/>
    <dgm:cxn modelId="{DFC64878-EDDD-4D16-B8A8-C7D262F56D15}" type="presParOf" srcId="{AA1B3E05-5BE6-4E35-9801-80EAAB9E8E17}" destId="{32F9E6F9-DEA5-45F7-B8AD-13D42D9F59A7}" srcOrd="3" destOrd="0" presId="urn:microsoft.com/office/officeart/2005/8/layout/cycle3"/>
    <dgm:cxn modelId="{2D96157B-543D-4277-95E4-880AB06E45CB}" type="presParOf" srcId="{AA1B3E05-5BE6-4E35-9801-80EAAB9E8E17}" destId="{488A25AC-991A-4665-B993-8046EBE59CAE}"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C75554-83FF-495B-9BCE-DC5AFC11B04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ru-RU"/>
        </a:p>
      </dgm:t>
    </dgm:pt>
    <dgm:pt modelId="{48AB4785-35D3-495E-9125-FB8B798AF897}">
      <dgm:prSet phldrT="[Текст]" phldr="1"/>
      <dgm:spPr>
        <a:blipFill rotWithShape="0">
          <a:blip xmlns:r="http://schemas.openxmlformats.org/officeDocument/2006/relationships" r:embed="rId1"/>
          <a:stretch>
            <a:fillRect/>
          </a:stretch>
        </a:blipFill>
      </dgm:spPr>
      <dgm:t>
        <a:bodyPr/>
        <a:lstStyle/>
        <a:p>
          <a:endParaRPr lang="ru-RU" dirty="0"/>
        </a:p>
      </dgm:t>
    </dgm:pt>
    <dgm:pt modelId="{B0E12E60-94F9-4CF0-A44D-AF5C7A45FA5C}" type="parTrans" cxnId="{8CD20AB8-7FBE-41F0-8082-CDEA95759EDF}">
      <dgm:prSet/>
      <dgm:spPr/>
      <dgm:t>
        <a:bodyPr/>
        <a:lstStyle/>
        <a:p>
          <a:endParaRPr lang="ru-RU"/>
        </a:p>
      </dgm:t>
    </dgm:pt>
    <dgm:pt modelId="{1234BD98-9C3C-4399-9C44-67A79ADABD72}" type="sibTrans" cxnId="{8CD20AB8-7FBE-41F0-8082-CDEA95759EDF}">
      <dgm:prSet/>
      <dgm:spPr/>
      <dgm:t>
        <a:bodyPr/>
        <a:lstStyle/>
        <a:p>
          <a:endParaRPr lang="ru-RU"/>
        </a:p>
      </dgm:t>
    </dgm:pt>
    <dgm:pt modelId="{5A42E452-BF52-4376-9CC0-C05615DDFCA1}">
      <dgm:prSet phldrT="[Текст]" phldr="1"/>
      <dgm:spPr>
        <a:blipFill rotWithShape="0">
          <a:blip xmlns:r="http://schemas.openxmlformats.org/officeDocument/2006/relationships" r:embed="rId2"/>
          <a:stretch>
            <a:fillRect/>
          </a:stretch>
        </a:blipFill>
      </dgm:spPr>
      <dgm:t>
        <a:bodyPr/>
        <a:lstStyle/>
        <a:p>
          <a:endParaRPr lang="ru-RU" dirty="0"/>
        </a:p>
      </dgm:t>
    </dgm:pt>
    <dgm:pt modelId="{1FC25CA4-B5E3-4D32-AF8B-BBD0776A51A2}" type="parTrans" cxnId="{C16BA948-28B4-4AF6-BEBE-0C42296C4170}">
      <dgm:prSet/>
      <dgm:spPr/>
      <dgm:t>
        <a:bodyPr/>
        <a:lstStyle/>
        <a:p>
          <a:endParaRPr lang="ru-RU"/>
        </a:p>
      </dgm:t>
    </dgm:pt>
    <dgm:pt modelId="{A756AA6B-8968-4340-AF93-EEA793C5DC54}" type="sibTrans" cxnId="{C16BA948-28B4-4AF6-BEBE-0C42296C4170}">
      <dgm:prSet/>
      <dgm:spPr/>
      <dgm:t>
        <a:bodyPr/>
        <a:lstStyle/>
        <a:p>
          <a:endParaRPr lang="ru-RU"/>
        </a:p>
      </dgm:t>
    </dgm:pt>
    <dgm:pt modelId="{DA77F50D-DFB6-4D49-A076-91B3B10D6A9D}">
      <dgm:prSet phldrT="[Текст]" phldr="1"/>
      <dgm:spPr>
        <a:blipFill rotWithShape="0">
          <a:blip xmlns:r="http://schemas.openxmlformats.org/officeDocument/2006/relationships" r:embed="rId3"/>
          <a:stretch>
            <a:fillRect/>
          </a:stretch>
        </a:blipFill>
      </dgm:spPr>
      <dgm:t>
        <a:bodyPr/>
        <a:lstStyle/>
        <a:p>
          <a:endParaRPr lang="ru-RU" dirty="0"/>
        </a:p>
      </dgm:t>
    </dgm:pt>
    <dgm:pt modelId="{C316822B-94C0-4A28-BC2C-17EB9FAE323E}" type="parTrans" cxnId="{C6BAE8DC-1BA3-4351-8E76-3D87D86AF007}">
      <dgm:prSet/>
      <dgm:spPr/>
      <dgm:t>
        <a:bodyPr/>
        <a:lstStyle/>
        <a:p>
          <a:endParaRPr lang="ru-RU"/>
        </a:p>
      </dgm:t>
    </dgm:pt>
    <dgm:pt modelId="{B099575D-1BC4-4CF2-B2E3-D2A98D8F785D}" type="sibTrans" cxnId="{C6BAE8DC-1BA3-4351-8E76-3D87D86AF007}">
      <dgm:prSet/>
      <dgm:spPr/>
      <dgm:t>
        <a:bodyPr/>
        <a:lstStyle/>
        <a:p>
          <a:endParaRPr lang="ru-RU"/>
        </a:p>
      </dgm:t>
    </dgm:pt>
    <dgm:pt modelId="{D776EEA6-69B3-4D51-A223-35C6B1F69738}">
      <dgm:prSet phldrT="[Текст]" phldr="1"/>
      <dgm:spPr>
        <a:blipFill rotWithShape="0">
          <a:blip xmlns:r="http://schemas.openxmlformats.org/officeDocument/2006/relationships" r:embed="rId4"/>
          <a:stretch>
            <a:fillRect/>
          </a:stretch>
        </a:blipFill>
      </dgm:spPr>
      <dgm:t>
        <a:bodyPr/>
        <a:lstStyle/>
        <a:p>
          <a:endParaRPr lang="ru-RU" dirty="0"/>
        </a:p>
      </dgm:t>
    </dgm:pt>
    <dgm:pt modelId="{F90290BD-96C1-4E1E-BE7D-356895BAECE2}" type="parTrans" cxnId="{49AA1135-05FB-4D43-B8B9-DB5474598ED9}">
      <dgm:prSet/>
      <dgm:spPr/>
      <dgm:t>
        <a:bodyPr/>
        <a:lstStyle/>
        <a:p>
          <a:endParaRPr lang="ru-RU"/>
        </a:p>
      </dgm:t>
    </dgm:pt>
    <dgm:pt modelId="{DFCA3DF9-BFE5-4234-917F-795BBF0F7C47}" type="sibTrans" cxnId="{49AA1135-05FB-4D43-B8B9-DB5474598ED9}">
      <dgm:prSet/>
      <dgm:spPr/>
      <dgm:t>
        <a:bodyPr/>
        <a:lstStyle/>
        <a:p>
          <a:endParaRPr lang="ru-RU"/>
        </a:p>
      </dgm:t>
    </dgm:pt>
    <dgm:pt modelId="{778044F4-68EA-4F2A-A541-79C9E81F8976}">
      <dgm:prSet phldrT="[Текст]" phldr="1"/>
      <dgm:spPr>
        <a:blipFill rotWithShape="0">
          <a:blip xmlns:r="http://schemas.openxmlformats.org/officeDocument/2006/relationships" r:embed="rId5"/>
          <a:stretch>
            <a:fillRect/>
          </a:stretch>
        </a:blipFill>
      </dgm:spPr>
      <dgm:t>
        <a:bodyPr/>
        <a:lstStyle/>
        <a:p>
          <a:endParaRPr lang="ru-RU" dirty="0"/>
        </a:p>
      </dgm:t>
    </dgm:pt>
    <dgm:pt modelId="{6D7B107A-4BCE-486F-976B-62426062F8A6}" type="parTrans" cxnId="{3727E787-A405-45D6-BBF2-2043CAE62254}">
      <dgm:prSet/>
      <dgm:spPr/>
      <dgm:t>
        <a:bodyPr/>
        <a:lstStyle/>
        <a:p>
          <a:endParaRPr lang="ru-RU"/>
        </a:p>
      </dgm:t>
    </dgm:pt>
    <dgm:pt modelId="{0183174B-FD69-4240-A274-5589FC536CE7}" type="sibTrans" cxnId="{3727E787-A405-45D6-BBF2-2043CAE62254}">
      <dgm:prSet/>
      <dgm:spPr/>
      <dgm:t>
        <a:bodyPr/>
        <a:lstStyle/>
        <a:p>
          <a:endParaRPr lang="ru-RU"/>
        </a:p>
      </dgm:t>
    </dgm:pt>
    <dgm:pt modelId="{F01D7E37-DF20-43DA-BB73-885B32EF37C8}">
      <dgm:prSet phldrT="[Текст]" phldr="1"/>
      <dgm:spPr>
        <a:blipFill rotWithShape="0">
          <a:blip xmlns:r="http://schemas.openxmlformats.org/officeDocument/2006/relationships" r:embed="rId6"/>
          <a:stretch>
            <a:fillRect/>
          </a:stretch>
        </a:blipFill>
      </dgm:spPr>
      <dgm:t>
        <a:bodyPr/>
        <a:lstStyle/>
        <a:p>
          <a:endParaRPr lang="ru-RU" dirty="0"/>
        </a:p>
      </dgm:t>
    </dgm:pt>
    <dgm:pt modelId="{6F4432DB-4ACD-40EF-85B5-0FF847CFFBC7}" type="parTrans" cxnId="{9BADF733-DA1A-4A5B-A987-35413234B9A1}">
      <dgm:prSet/>
      <dgm:spPr/>
      <dgm:t>
        <a:bodyPr/>
        <a:lstStyle/>
        <a:p>
          <a:endParaRPr lang="ru-RU"/>
        </a:p>
      </dgm:t>
    </dgm:pt>
    <dgm:pt modelId="{2731FC97-F781-4390-86C0-D6FBBD89663B}" type="sibTrans" cxnId="{9BADF733-DA1A-4A5B-A987-35413234B9A1}">
      <dgm:prSet/>
      <dgm:spPr/>
      <dgm:t>
        <a:bodyPr/>
        <a:lstStyle/>
        <a:p>
          <a:endParaRPr lang="ru-RU"/>
        </a:p>
      </dgm:t>
    </dgm:pt>
    <dgm:pt modelId="{B0D1012D-E136-4F43-AD5C-041D54234380}" type="pres">
      <dgm:prSet presAssocID="{97C75554-83FF-495B-9BCE-DC5AFC11B04F}" presName="diagram" presStyleCnt="0">
        <dgm:presLayoutVars>
          <dgm:chPref val="1"/>
          <dgm:dir/>
          <dgm:animOne val="branch"/>
          <dgm:animLvl val="lvl"/>
          <dgm:resizeHandles/>
        </dgm:presLayoutVars>
      </dgm:prSet>
      <dgm:spPr/>
      <dgm:t>
        <a:bodyPr/>
        <a:lstStyle/>
        <a:p>
          <a:endParaRPr lang="ru-RU"/>
        </a:p>
      </dgm:t>
    </dgm:pt>
    <dgm:pt modelId="{11FCDB87-81C3-44C8-BB78-AE1BEE5C43A0}" type="pres">
      <dgm:prSet presAssocID="{48AB4785-35D3-495E-9125-FB8B798AF897}" presName="root" presStyleCnt="0"/>
      <dgm:spPr/>
    </dgm:pt>
    <dgm:pt modelId="{09C3F7B0-65F7-4B63-8916-F7371D332B88}" type="pres">
      <dgm:prSet presAssocID="{48AB4785-35D3-495E-9125-FB8B798AF897}" presName="rootComposite" presStyleCnt="0"/>
      <dgm:spPr/>
    </dgm:pt>
    <dgm:pt modelId="{1591053E-13FE-41D5-AE2A-4CBD88DAF585}" type="pres">
      <dgm:prSet presAssocID="{48AB4785-35D3-495E-9125-FB8B798AF897}" presName="rootText" presStyleLbl="node1" presStyleIdx="0" presStyleCnt="2"/>
      <dgm:spPr/>
      <dgm:t>
        <a:bodyPr/>
        <a:lstStyle/>
        <a:p>
          <a:endParaRPr lang="ru-RU"/>
        </a:p>
      </dgm:t>
    </dgm:pt>
    <dgm:pt modelId="{8A9DBC76-3BEB-4860-9EB1-7FCBA7ADE647}" type="pres">
      <dgm:prSet presAssocID="{48AB4785-35D3-495E-9125-FB8B798AF897}" presName="rootConnector" presStyleLbl="node1" presStyleIdx="0" presStyleCnt="2"/>
      <dgm:spPr/>
      <dgm:t>
        <a:bodyPr/>
        <a:lstStyle/>
        <a:p>
          <a:endParaRPr lang="ru-RU"/>
        </a:p>
      </dgm:t>
    </dgm:pt>
    <dgm:pt modelId="{AB10B1B3-639C-40F8-B65D-4512EF6075A1}" type="pres">
      <dgm:prSet presAssocID="{48AB4785-35D3-495E-9125-FB8B798AF897}" presName="childShape" presStyleCnt="0"/>
      <dgm:spPr/>
    </dgm:pt>
    <dgm:pt modelId="{9FF1FD27-4965-4F44-9675-606925A8A566}" type="pres">
      <dgm:prSet presAssocID="{1FC25CA4-B5E3-4D32-AF8B-BBD0776A51A2}" presName="Name13" presStyleLbl="parChTrans1D2" presStyleIdx="0" presStyleCnt="4"/>
      <dgm:spPr/>
      <dgm:t>
        <a:bodyPr/>
        <a:lstStyle/>
        <a:p>
          <a:endParaRPr lang="ru-RU"/>
        </a:p>
      </dgm:t>
    </dgm:pt>
    <dgm:pt modelId="{E4BF1C7F-893D-4538-B4E0-7AF108A629CA}" type="pres">
      <dgm:prSet presAssocID="{5A42E452-BF52-4376-9CC0-C05615DDFCA1}" presName="childText" presStyleLbl="bgAcc1" presStyleIdx="0" presStyleCnt="4">
        <dgm:presLayoutVars>
          <dgm:bulletEnabled val="1"/>
        </dgm:presLayoutVars>
      </dgm:prSet>
      <dgm:spPr/>
      <dgm:t>
        <a:bodyPr/>
        <a:lstStyle/>
        <a:p>
          <a:endParaRPr lang="ru-RU"/>
        </a:p>
      </dgm:t>
    </dgm:pt>
    <dgm:pt modelId="{5659871E-BFB6-4759-9AA8-93D5EB68ABD7}" type="pres">
      <dgm:prSet presAssocID="{C316822B-94C0-4A28-BC2C-17EB9FAE323E}" presName="Name13" presStyleLbl="parChTrans1D2" presStyleIdx="1" presStyleCnt="4"/>
      <dgm:spPr/>
      <dgm:t>
        <a:bodyPr/>
        <a:lstStyle/>
        <a:p>
          <a:endParaRPr lang="ru-RU"/>
        </a:p>
      </dgm:t>
    </dgm:pt>
    <dgm:pt modelId="{F836FA16-1A0F-46F1-A77A-D15245F0CE5E}" type="pres">
      <dgm:prSet presAssocID="{DA77F50D-DFB6-4D49-A076-91B3B10D6A9D}" presName="childText" presStyleLbl="bgAcc1" presStyleIdx="1" presStyleCnt="4">
        <dgm:presLayoutVars>
          <dgm:bulletEnabled val="1"/>
        </dgm:presLayoutVars>
      </dgm:prSet>
      <dgm:spPr/>
      <dgm:t>
        <a:bodyPr/>
        <a:lstStyle/>
        <a:p>
          <a:endParaRPr lang="ru-RU"/>
        </a:p>
      </dgm:t>
    </dgm:pt>
    <dgm:pt modelId="{5B002100-2168-4F86-9A0D-C8CF608F9FF4}" type="pres">
      <dgm:prSet presAssocID="{D776EEA6-69B3-4D51-A223-35C6B1F69738}" presName="root" presStyleCnt="0"/>
      <dgm:spPr/>
    </dgm:pt>
    <dgm:pt modelId="{3858A742-B548-483D-8B9A-66FEB8E08B8C}" type="pres">
      <dgm:prSet presAssocID="{D776EEA6-69B3-4D51-A223-35C6B1F69738}" presName="rootComposite" presStyleCnt="0"/>
      <dgm:spPr/>
    </dgm:pt>
    <dgm:pt modelId="{4C98AAC2-45A1-407D-A25A-FA3908B21745}" type="pres">
      <dgm:prSet presAssocID="{D776EEA6-69B3-4D51-A223-35C6B1F69738}" presName="rootText" presStyleLbl="node1" presStyleIdx="1" presStyleCnt="2"/>
      <dgm:spPr/>
      <dgm:t>
        <a:bodyPr/>
        <a:lstStyle/>
        <a:p>
          <a:endParaRPr lang="ru-RU"/>
        </a:p>
      </dgm:t>
    </dgm:pt>
    <dgm:pt modelId="{B3F39436-64C1-48A2-B8D1-547483466CDB}" type="pres">
      <dgm:prSet presAssocID="{D776EEA6-69B3-4D51-A223-35C6B1F69738}" presName="rootConnector" presStyleLbl="node1" presStyleIdx="1" presStyleCnt="2"/>
      <dgm:spPr/>
      <dgm:t>
        <a:bodyPr/>
        <a:lstStyle/>
        <a:p>
          <a:endParaRPr lang="ru-RU"/>
        </a:p>
      </dgm:t>
    </dgm:pt>
    <dgm:pt modelId="{862B7BE6-443F-4923-8014-CC38A0E75E8B}" type="pres">
      <dgm:prSet presAssocID="{D776EEA6-69B3-4D51-A223-35C6B1F69738}" presName="childShape" presStyleCnt="0"/>
      <dgm:spPr/>
    </dgm:pt>
    <dgm:pt modelId="{2DE16267-881B-4FA5-B747-20C745AE5162}" type="pres">
      <dgm:prSet presAssocID="{6D7B107A-4BCE-486F-976B-62426062F8A6}" presName="Name13" presStyleLbl="parChTrans1D2" presStyleIdx="2" presStyleCnt="4"/>
      <dgm:spPr/>
      <dgm:t>
        <a:bodyPr/>
        <a:lstStyle/>
        <a:p>
          <a:endParaRPr lang="ru-RU"/>
        </a:p>
      </dgm:t>
    </dgm:pt>
    <dgm:pt modelId="{DEE69A9E-6C83-4D76-AF57-D63D85150825}" type="pres">
      <dgm:prSet presAssocID="{778044F4-68EA-4F2A-A541-79C9E81F8976}" presName="childText" presStyleLbl="bgAcc1" presStyleIdx="2" presStyleCnt="4">
        <dgm:presLayoutVars>
          <dgm:bulletEnabled val="1"/>
        </dgm:presLayoutVars>
      </dgm:prSet>
      <dgm:spPr/>
      <dgm:t>
        <a:bodyPr/>
        <a:lstStyle/>
        <a:p>
          <a:endParaRPr lang="ru-RU"/>
        </a:p>
      </dgm:t>
    </dgm:pt>
    <dgm:pt modelId="{E1E8C7D5-9032-4673-B8B4-DEE2C6FD8AB8}" type="pres">
      <dgm:prSet presAssocID="{6F4432DB-4ACD-40EF-85B5-0FF847CFFBC7}" presName="Name13" presStyleLbl="parChTrans1D2" presStyleIdx="3" presStyleCnt="4"/>
      <dgm:spPr/>
      <dgm:t>
        <a:bodyPr/>
        <a:lstStyle/>
        <a:p>
          <a:endParaRPr lang="ru-RU"/>
        </a:p>
      </dgm:t>
    </dgm:pt>
    <dgm:pt modelId="{0CF13028-050A-4C3F-91AC-07EC33A1AAB2}" type="pres">
      <dgm:prSet presAssocID="{F01D7E37-DF20-43DA-BB73-885B32EF37C8}" presName="childText" presStyleLbl="bgAcc1" presStyleIdx="3" presStyleCnt="4">
        <dgm:presLayoutVars>
          <dgm:bulletEnabled val="1"/>
        </dgm:presLayoutVars>
      </dgm:prSet>
      <dgm:spPr/>
      <dgm:t>
        <a:bodyPr/>
        <a:lstStyle/>
        <a:p>
          <a:endParaRPr lang="ru-RU"/>
        </a:p>
      </dgm:t>
    </dgm:pt>
  </dgm:ptLst>
  <dgm:cxnLst>
    <dgm:cxn modelId="{59215DD3-0172-43F9-9DB7-313770DB5884}" type="presOf" srcId="{5A42E452-BF52-4376-9CC0-C05615DDFCA1}" destId="{E4BF1C7F-893D-4538-B4E0-7AF108A629CA}" srcOrd="0" destOrd="0" presId="urn:microsoft.com/office/officeart/2005/8/layout/hierarchy3"/>
    <dgm:cxn modelId="{7F7DEAD8-AE88-41D4-9D0D-65CCC98B4362}" type="presOf" srcId="{6F4432DB-4ACD-40EF-85B5-0FF847CFFBC7}" destId="{E1E8C7D5-9032-4673-B8B4-DEE2C6FD8AB8}" srcOrd="0" destOrd="0" presId="urn:microsoft.com/office/officeart/2005/8/layout/hierarchy3"/>
    <dgm:cxn modelId="{7B9F5763-FB11-4ACC-B29C-31EA677705D3}" type="presOf" srcId="{DA77F50D-DFB6-4D49-A076-91B3B10D6A9D}" destId="{F836FA16-1A0F-46F1-A77A-D15245F0CE5E}" srcOrd="0" destOrd="0" presId="urn:microsoft.com/office/officeart/2005/8/layout/hierarchy3"/>
    <dgm:cxn modelId="{03322C08-B060-446C-900D-FC6A3EB34DE7}" type="presOf" srcId="{1FC25CA4-B5E3-4D32-AF8B-BBD0776A51A2}" destId="{9FF1FD27-4965-4F44-9675-606925A8A566}" srcOrd="0" destOrd="0" presId="urn:microsoft.com/office/officeart/2005/8/layout/hierarchy3"/>
    <dgm:cxn modelId="{E7AB013B-DEA8-4490-942D-B5EA911BF7EB}" type="presOf" srcId="{F01D7E37-DF20-43DA-BB73-885B32EF37C8}" destId="{0CF13028-050A-4C3F-91AC-07EC33A1AAB2}" srcOrd="0" destOrd="0" presId="urn:microsoft.com/office/officeart/2005/8/layout/hierarchy3"/>
    <dgm:cxn modelId="{8CD20AB8-7FBE-41F0-8082-CDEA95759EDF}" srcId="{97C75554-83FF-495B-9BCE-DC5AFC11B04F}" destId="{48AB4785-35D3-495E-9125-FB8B798AF897}" srcOrd="0" destOrd="0" parTransId="{B0E12E60-94F9-4CF0-A44D-AF5C7A45FA5C}" sibTransId="{1234BD98-9C3C-4399-9C44-67A79ADABD72}"/>
    <dgm:cxn modelId="{3346D9E8-B7F9-46DF-BE1F-3C0C542203F3}" type="presOf" srcId="{48AB4785-35D3-495E-9125-FB8B798AF897}" destId="{1591053E-13FE-41D5-AE2A-4CBD88DAF585}" srcOrd="0" destOrd="0" presId="urn:microsoft.com/office/officeart/2005/8/layout/hierarchy3"/>
    <dgm:cxn modelId="{BC1EA8BC-2649-4B01-8750-F45F832D8FE3}" type="presOf" srcId="{778044F4-68EA-4F2A-A541-79C9E81F8976}" destId="{DEE69A9E-6C83-4D76-AF57-D63D85150825}" srcOrd="0" destOrd="0" presId="urn:microsoft.com/office/officeart/2005/8/layout/hierarchy3"/>
    <dgm:cxn modelId="{EAEE17D6-82FA-4BB8-852B-375D191DE732}" type="presOf" srcId="{D776EEA6-69B3-4D51-A223-35C6B1F69738}" destId="{B3F39436-64C1-48A2-B8D1-547483466CDB}" srcOrd="1" destOrd="0" presId="urn:microsoft.com/office/officeart/2005/8/layout/hierarchy3"/>
    <dgm:cxn modelId="{21406CF7-E90F-46FE-9365-8CE10682DB30}" type="presOf" srcId="{6D7B107A-4BCE-486F-976B-62426062F8A6}" destId="{2DE16267-881B-4FA5-B747-20C745AE5162}" srcOrd="0" destOrd="0" presId="urn:microsoft.com/office/officeart/2005/8/layout/hierarchy3"/>
    <dgm:cxn modelId="{A9B4ADB9-7D12-4048-A3AA-D094BBADE965}" type="presOf" srcId="{C316822B-94C0-4A28-BC2C-17EB9FAE323E}" destId="{5659871E-BFB6-4759-9AA8-93D5EB68ABD7}" srcOrd="0" destOrd="0" presId="urn:microsoft.com/office/officeart/2005/8/layout/hierarchy3"/>
    <dgm:cxn modelId="{49AA1135-05FB-4D43-B8B9-DB5474598ED9}" srcId="{97C75554-83FF-495B-9BCE-DC5AFC11B04F}" destId="{D776EEA6-69B3-4D51-A223-35C6B1F69738}" srcOrd="1" destOrd="0" parTransId="{F90290BD-96C1-4E1E-BE7D-356895BAECE2}" sibTransId="{DFCA3DF9-BFE5-4234-917F-795BBF0F7C47}"/>
    <dgm:cxn modelId="{65958B85-3AED-4D6C-9EED-D8240AC3ED9E}" type="presOf" srcId="{48AB4785-35D3-495E-9125-FB8B798AF897}" destId="{8A9DBC76-3BEB-4860-9EB1-7FCBA7ADE647}" srcOrd="1" destOrd="0" presId="urn:microsoft.com/office/officeart/2005/8/layout/hierarchy3"/>
    <dgm:cxn modelId="{085F1E21-D0C6-4EE7-AF96-C40FC19E4124}" type="presOf" srcId="{D776EEA6-69B3-4D51-A223-35C6B1F69738}" destId="{4C98AAC2-45A1-407D-A25A-FA3908B21745}" srcOrd="0" destOrd="0" presId="urn:microsoft.com/office/officeart/2005/8/layout/hierarchy3"/>
    <dgm:cxn modelId="{3727E787-A405-45D6-BBF2-2043CAE62254}" srcId="{D776EEA6-69B3-4D51-A223-35C6B1F69738}" destId="{778044F4-68EA-4F2A-A541-79C9E81F8976}" srcOrd="0" destOrd="0" parTransId="{6D7B107A-4BCE-486F-976B-62426062F8A6}" sibTransId="{0183174B-FD69-4240-A274-5589FC536CE7}"/>
    <dgm:cxn modelId="{C6BAE8DC-1BA3-4351-8E76-3D87D86AF007}" srcId="{48AB4785-35D3-495E-9125-FB8B798AF897}" destId="{DA77F50D-DFB6-4D49-A076-91B3B10D6A9D}" srcOrd="1" destOrd="0" parTransId="{C316822B-94C0-4A28-BC2C-17EB9FAE323E}" sibTransId="{B099575D-1BC4-4CF2-B2E3-D2A98D8F785D}"/>
    <dgm:cxn modelId="{C16BA948-28B4-4AF6-BEBE-0C42296C4170}" srcId="{48AB4785-35D3-495E-9125-FB8B798AF897}" destId="{5A42E452-BF52-4376-9CC0-C05615DDFCA1}" srcOrd="0" destOrd="0" parTransId="{1FC25CA4-B5E3-4D32-AF8B-BBD0776A51A2}" sibTransId="{A756AA6B-8968-4340-AF93-EEA793C5DC54}"/>
    <dgm:cxn modelId="{BE9CEDA1-6A64-47EA-B357-C7EE0DE5ED6C}" type="presOf" srcId="{97C75554-83FF-495B-9BCE-DC5AFC11B04F}" destId="{B0D1012D-E136-4F43-AD5C-041D54234380}" srcOrd="0" destOrd="0" presId="urn:microsoft.com/office/officeart/2005/8/layout/hierarchy3"/>
    <dgm:cxn modelId="{9BADF733-DA1A-4A5B-A987-35413234B9A1}" srcId="{D776EEA6-69B3-4D51-A223-35C6B1F69738}" destId="{F01D7E37-DF20-43DA-BB73-885B32EF37C8}" srcOrd="1" destOrd="0" parTransId="{6F4432DB-4ACD-40EF-85B5-0FF847CFFBC7}" sibTransId="{2731FC97-F781-4390-86C0-D6FBBD89663B}"/>
    <dgm:cxn modelId="{835CC1EA-63E6-47CA-990F-00532DB5E14F}" type="presParOf" srcId="{B0D1012D-E136-4F43-AD5C-041D54234380}" destId="{11FCDB87-81C3-44C8-BB78-AE1BEE5C43A0}" srcOrd="0" destOrd="0" presId="urn:microsoft.com/office/officeart/2005/8/layout/hierarchy3"/>
    <dgm:cxn modelId="{D61EE250-8A59-43DF-97AD-2D710B88860D}" type="presParOf" srcId="{11FCDB87-81C3-44C8-BB78-AE1BEE5C43A0}" destId="{09C3F7B0-65F7-4B63-8916-F7371D332B88}" srcOrd="0" destOrd="0" presId="urn:microsoft.com/office/officeart/2005/8/layout/hierarchy3"/>
    <dgm:cxn modelId="{77784118-1F51-404B-AF65-E460B099398B}" type="presParOf" srcId="{09C3F7B0-65F7-4B63-8916-F7371D332B88}" destId="{1591053E-13FE-41D5-AE2A-4CBD88DAF585}" srcOrd="0" destOrd="0" presId="urn:microsoft.com/office/officeart/2005/8/layout/hierarchy3"/>
    <dgm:cxn modelId="{41E32565-16BF-4A7F-991E-5995485468C5}" type="presParOf" srcId="{09C3F7B0-65F7-4B63-8916-F7371D332B88}" destId="{8A9DBC76-3BEB-4860-9EB1-7FCBA7ADE647}" srcOrd="1" destOrd="0" presId="urn:microsoft.com/office/officeart/2005/8/layout/hierarchy3"/>
    <dgm:cxn modelId="{11A1C36B-3EC9-4E0C-A307-BB0AE7D74FFA}" type="presParOf" srcId="{11FCDB87-81C3-44C8-BB78-AE1BEE5C43A0}" destId="{AB10B1B3-639C-40F8-B65D-4512EF6075A1}" srcOrd="1" destOrd="0" presId="urn:microsoft.com/office/officeart/2005/8/layout/hierarchy3"/>
    <dgm:cxn modelId="{D2A24C7E-0BA2-41A7-8517-7AD2E760DF4F}" type="presParOf" srcId="{AB10B1B3-639C-40F8-B65D-4512EF6075A1}" destId="{9FF1FD27-4965-4F44-9675-606925A8A566}" srcOrd="0" destOrd="0" presId="urn:microsoft.com/office/officeart/2005/8/layout/hierarchy3"/>
    <dgm:cxn modelId="{28DA7327-4649-4249-99EC-5FE858C6B68D}" type="presParOf" srcId="{AB10B1B3-639C-40F8-B65D-4512EF6075A1}" destId="{E4BF1C7F-893D-4538-B4E0-7AF108A629CA}" srcOrd="1" destOrd="0" presId="urn:microsoft.com/office/officeart/2005/8/layout/hierarchy3"/>
    <dgm:cxn modelId="{97A0E33A-7FE6-43AF-B9F2-BB17A5334A0A}" type="presParOf" srcId="{AB10B1B3-639C-40F8-B65D-4512EF6075A1}" destId="{5659871E-BFB6-4759-9AA8-93D5EB68ABD7}" srcOrd="2" destOrd="0" presId="urn:microsoft.com/office/officeart/2005/8/layout/hierarchy3"/>
    <dgm:cxn modelId="{F1528036-10FD-4C4B-B3C5-1EC16968177A}" type="presParOf" srcId="{AB10B1B3-639C-40F8-B65D-4512EF6075A1}" destId="{F836FA16-1A0F-46F1-A77A-D15245F0CE5E}" srcOrd="3" destOrd="0" presId="urn:microsoft.com/office/officeart/2005/8/layout/hierarchy3"/>
    <dgm:cxn modelId="{DE4F7063-607E-4C3D-9B40-069E5D8BDCF5}" type="presParOf" srcId="{B0D1012D-E136-4F43-AD5C-041D54234380}" destId="{5B002100-2168-4F86-9A0D-C8CF608F9FF4}" srcOrd="1" destOrd="0" presId="urn:microsoft.com/office/officeart/2005/8/layout/hierarchy3"/>
    <dgm:cxn modelId="{35A001B3-3DC1-496D-9F30-7E49EA8F16B1}" type="presParOf" srcId="{5B002100-2168-4F86-9A0D-C8CF608F9FF4}" destId="{3858A742-B548-483D-8B9A-66FEB8E08B8C}" srcOrd="0" destOrd="0" presId="urn:microsoft.com/office/officeart/2005/8/layout/hierarchy3"/>
    <dgm:cxn modelId="{1FCA7504-0B29-467F-AAC6-6BD77D4ED13A}" type="presParOf" srcId="{3858A742-B548-483D-8B9A-66FEB8E08B8C}" destId="{4C98AAC2-45A1-407D-A25A-FA3908B21745}" srcOrd="0" destOrd="0" presId="urn:microsoft.com/office/officeart/2005/8/layout/hierarchy3"/>
    <dgm:cxn modelId="{39779BBD-377B-4633-BA27-C11E465134B0}" type="presParOf" srcId="{3858A742-B548-483D-8B9A-66FEB8E08B8C}" destId="{B3F39436-64C1-48A2-B8D1-547483466CDB}" srcOrd="1" destOrd="0" presId="urn:microsoft.com/office/officeart/2005/8/layout/hierarchy3"/>
    <dgm:cxn modelId="{29F251CD-3AEA-4BE5-9E8E-14419221F742}" type="presParOf" srcId="{5B002100-2168-4F86-9A0D-C8CF608F9FF4}" destId="{862B7BE6-443F-4923-8014-CC38A0E75E8B}" srcOrd="1" destOrd="0" presId="urn:microsoft.com/office/officeart/2005/8/layout/hierarchy3"/>
    <dgm:cxn modelId="{D2EFF0CC-5654-4D36-9D7D-D8DA992A91D4}" type="presParOf" srcId="{862B7BE6-443F-4923-8014-CC38A0E75E8B}" destId="{2DE16267-881B-4FA5-B747-20C745AE5162}" srcOrd="0" destOrd="0" presId="urn:microsoft.com/office/officeart/2005/8/layout/hierarchy3"/>
    <dgm:cxn modelId="{C500D9A4-B245-4808-8D07-22B94EDF6634}" type="presParOf" srcId="{862B7BE6-443F-4923-8014-CC38A0E75E8B}" destId="{DEE69A9E-6C83-4D76-AF57-D63D85150825}" srcOrd="1" destOrd="0" presId="urn:microsoft.com/office/officeart/2005/8/layout/hierarchy3"/>
    <dgm:cxn modelId="{A0700441-96A7-4B7E-AE9A-5C36DABA1AD3}" type="presParOf" srcId="{862B7BE6-443F-4923-8014-CC38A0E75E8B}" destId="{E1E8C7D5-9032-4673-B8B4-DEE2C6FD8AB8}" srcOrd="2" destOrd="0" presId="urn:microsoft.com/office/officeart/2005/8/layout/hierarchy3"/>
    <dgm:cxn modelId="{18E6F24A-BF6E-496D-8F2D-50F17A4705E4}" type="presParOf" srcId="{862B7BE6-443F-4923-8014-CC38A0E75E8B}" destId="{0CF13028-050A-4C3F-91AC-07EC33A1AAB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52F87E4-9D2E-467E-ABDA-5693D4E7EE76}"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ru-RU"/>
        </a:p>
      </dgm:t>
    </dgm:pt>
    <dgm:pt modelId="{06E457B0-8F1E-4C71-AC82-D74C4EE682DC}">
      <dgm:prSet phldrT="[Текст]" phldr="1"/>
      <dgm:spPr/>
      <dgm:t>
        <a:bodyPr/>
        <a:lstStyle/>
        <a:p>
          <a:endParaRPr lang="ru-RU"/>
        </a:p>
      </dgm:t>
    </dgm:pt>
    <dgm:pt modelId="{B5F938EF-10F0-4E8B-9E54-D2D7BFF60D9F}" type="parTrans" cxnId="{B30CA885-5CB9-4EA1-8087-D8BDC1EC8BF9}">
      <dgm:prSet/>
      <dgm:spPr/>
      <dgm:t>
        <a:bodyPr/>
        <a:lstStyle/>
        <a:p>
          <a:endParaRPr lang="ru-RU"/>
        </a:p>
      </dgm:t>
    </dgm:pt>
    <dgm:pt modelId="{6EDDA831-C817-4413-B92A-BA70D54CB23A}" type="sibTrans" cxnId="{B30CA885-5CB9-4EA1-8087-D8BDC1EC8BF9}">
      <dgm:prSet/>
      <dgm:spPr/>
      <dgm:t>
        <a:bodyPr/>
        <a:lstStyle/>
        <a:p>
          <a:endParaRPr lang="ru-RU"/>
        </a:p>
      </dgm:t>
    </dgm:pt>
    <dgm:pt modelId="{517C5132-4C0D-4B9B-BF3E-B986964A78D8}">
      <dgm:prSet phldrT="[Текст]" phldr="1"/>
      <dgm:spPr/>
      <dgm:t>
        <a:bodyPr/>
        <a:lstStyle/>
        <a:p>
          <a:endParaRPr lang="ru-RU" dirty="0"/>
        </a:p>
      </dgm:t>
    </dgm:pt>
    <dgm:pt modelId="{8C034AF1-66B6-481C-9839-467FDC156DBE}" type="sibTrans" cxnId="{39AD8FC8-9CE2-4C6C-A99F-890A96196176}">
      <dgm:prSet/>
      <dgm:spPr/>
      <dgm:t>
        <a:bodyPr/>
        <a:lstStyle/>
        <a:p>
          <a:endParaRPr lang="ru-RU"/>
        </a:p>
      </dgm:t>
    </dgm:pt>
    <dgm:pt modelId="{953318A4-A7CE-4EBB-AADD-1A3B7A243448}" type="parTrans" cxnId="{39AD8FC8-9CE2-4C6C-A99F-890A96196176}">
      <dgm:prSet/>
      <dgm:spPr/>
      <dgm:t>
        <a:bodyPr/>
        <a:lstStyle/>
        <a:p>
          <a:endParaRPr lang="ru-RU"/>
        </a:p>
      </dgm:t>
    </dgm:pt>
    <dgm:pt modelId="{54AB7E00-8631-4754-B3BF-D8B2BEA07712}" type="pres">
      <dgm:prSet presAssocID="{D52F87E4-9D2E-467E-ABDA-5693D4E7EE76}" presName="Name0" presStyleCnt="0">
        <dgm:presLayoutVars>
          <dgm:dir/>
          <dgm:resizeHandles val="exact"/>
        </dgm:presLayoutVars>
      </dgm:prSet>
      <dgm:spPr/>
      <dgm:t>
        <a:bodyPr/>
        <a:lstStyle/>
        <a:p>
          <a:endParaRPr lang="ru-RU"/>
        </a:p>
      </dgm:t>
    </dgm:pt>
    <dgm:pt modelId="{7E6C657A-0809-447A-B18F-B464009F15CB}" type="pres">
      <dgm:prSet presAssocID="{517C5132-4C0D-4B9B-BF3E-B986964A78D8}" presName="compNode" presStyleCnt="0"/>
      <dgm:spPr/>
    </dgm:pt>
    <dgm:pt modelId="{439E3BC8-B64F-4644-8AD9-78A451304CCC}" type="pres">
      <dgm:prSet presAssocID="{517C5132-4C0D-4B9B-BF3E-B986964A78D8}" presName="pictRect" presStyleLbl="node1" presStyleIdx="0" presStyleCnt="2" custScaleY="169466"/>
      <dgm:spPr>
        <a:blipFill rotWithShape="1">
          <a:blip xmlns:r="http://schemas.openxmlformats.org/officeDocument/2006/relationships" r:embed="rId1"/>
          <a:stretch>
            <a:fillRect/>
          </a:stretch>
        </a:blipFill>
      </dgm:spPr>
    </dgm:pt>
    <dgm:pt modelId="{930CA0CC-680D-451A-9B4F-71719E06F9DA}" type="pres">
      <dgm:prSet presAssocID="{517C5132-4C0D-4B9B-BF3E-B986964A78D8}" presName="textRect" presStyleLbl="revTx" presStyleIdx="0" presStyleCnt="2">
        <dgm:presLayoutVars>
          <dgm:bulletEnabled val="1"/>
        </dgm:presLayoutVars>
      </dgm:prSet>
      <dgm:spPr/>
      <dgm:t>
        <a:bodyPr/>
        <a:lstStyle/>
        <a:p>
          <a:endParaRPr lang="ru-RU"/>
        </a:p>
      </dgm:t>
    </dgm:pt>
    <dgm:pt modelId="{26B4D4FD-C34A-4781-A36B-1697F9793636}" type="pres">
      <dgm:prSet presAssocID="{8C034AF1-66B6-481C-9839-467FDC156DBE}" presName="sibTrans" presStyleLbl="sibTrans2D1" presStyleIdx="0" presStyleCnt="0"/>
      <dgm:spPr/>
      <dgm:t>
        <a:bodyPr/>
        <a:lstStyle/>
        <a:p>
          <a:endParaRPr lang="ru-RU"/>
        </a:p>
      </dgm:t>
    </dgm:pt>
    <dgm:pt modelId="{2BE90E42-394E-4BDE-9477-7F367998FBE1}" type="pres">
      <dgm:prSet presAssocID="{06E457B0-8F1E-4C71-AC82-D74C4EE682DC}" presName="compNode" presStyleCnt="0"/>
      <dgm:spPr/>
    </dgm:pt>
    <dgm:pt modelId="{98498EA9-F9A6-4CAE-AFA7-FE2BC854459B}" type="pres">
      <dgm:prSet presAssocID="{06E457B0-8F1E-4C71-AC82-D74C4EE682DC}" presName="pictRect" presStyleLbl="node1" presStyleIdx="1" presStyleCnt="2" custScaleY="171326"/>
      <dgm:spPr>
        <a:blipFill rotWithShape="1">
          <a:blip xmlns:r="http://schemas.openxmlformats.org/officeDocument/2006/relationships" r:embed="rId2"/>
          <a:stretch>
            <a:fillRect/>
          </a:stretch>
        </a:blipFill>
      </dgm:spPr>
    </dgm:pt>
    <dgm:pt modelId="{1CE9C26A-85E8-4509-8E5A-6952F60DB7D1}" type="pres">
      <dgm:prSet presAssocID="{06E457B0-8F1E-4C71-AC82-D74C4EE682DC}" presName="textRect" presStyleLbl="revTx" presStyleIdx="1" presStyleCnt="2">
        <dgm:presLayoutVars>
          <dgm:bulletEnabled val="1"/>
        </dgm:presLayoutVars>
      </dgm:prSet>
      <dgm:spPr/>
      <dgm:t>
        <a:bodyPr/>
        <a:lstStyle/>
        <a:p>
          <a:endParaRPr lang="ru-RU"/>
        </a:p>
      </dgm:t>
    </dgm:pt>
  </dgm:ptLst>
  <dgm:cxnLst>
    <dgm:cxn modelId="{75F0949A-3369-404D-A058-E6B755A4CC3F}" type="presOf" srcId="{517C5132-4C0D-4B9B-BF3E-B986964A78D8}" destId="{930CA0CC-680D-451A-9B4F-71719E06F9DA}" srcOrd="0" destOrd="0" presId="urn:microsoft.com/office/officeart/2005/8/layout/pList1"/>
    <dgm:cxn modelId="{B30CA885-5CB9-4EA1-8087-D8BDC1EC8BF9}" srcId="{D52F87E4-9D2E-467E-ABDA-5693D4E7EE76}" destId="{06E457B0-8F1E-4C71-AC82-D74C4EE682DC}" srcOrd="1" destOrd="0" parTransId="{B5F938EF-10F0-4E8B-9E54-D2D7BFF60D9F}" sibTransId="{6EDDA831-C817-4413-B92A-BA70D54CB23A}"/>
    <dgm:cxn modelId="{F9C2A385-09B5-4BE0-B1F2-10EE0596EACD}" type="presOf" srcId="{D52F87E4-9D2E-467E-ABDA-5693D4E7EE76}" destId="{54AB7E00-8631-4754-B3BF-D8B2BEA07712}" srcOrd="0" destOrd="0" presId="urn:microsoft.com/office/officeart/2005/8/layout/pList1"/>
    <dgm:cxn modelId="{AC670098-85BA-4B19-B82C-7EC51E3CF7C5}" type="presOf" srcId="{8C034AF1-66B6-481C-9839-467FDC156DBE}" destId="{26B4D4FD-C34A-4781-A36B-1697F9793636}" srcOrd="0" destOrd="0" presId="urn:microsoft.com/office/officeart/2005/8/layout/pList1"/>
    <dgm:cxn modelId="{39AD8FC8-9CE2-4C6C-A99F-890A96196176}" srcId="{D52F87E4-9D2E-467E-ABDA-5693D4E7EE76}" destId="{517C5132-4C0D-4B9B-BF3E-B986964A78D8}" srcOrd="0" destOrd="0" parTransId="{953318A4-A7CE-4EBB-AADD-1A3B7A243448}" sibTransId="{8C034AF1-66B6-481C-9839-467FDC156DBE}"/>
    <dgm:cxn modelId="{8943059F-5BBD-4310-86A3-5DE5FC08AE26}" type="presOf" srcId="{06E457B0-8F1E-4C71-AC82-D74C4EE682DC}" destId="{1CE9C26A-85E8-4509-8E5A-6952F60DB7D1}" srcOrd="0" destOrd="0" presId="urn:microsoft.com/office/officeart/2005/8/layout/pList1"/>
    <dgm:cxn modelId="{BAFD12A9-2CA7-48D6-AF3B-ABFC5FDE2F2C}" type="presParOf" srcId="{54AB7E00-8631-4754-B3BF-D8B2BEA07712}" destId="{7E6C657A-0809-447A-B18F-B464009F15CB}" srcOrd="0" destOrd="0" presId="urn:microsoft.com/office/officeart/2005/8/layout/pList1"/>
    <dgm:cxn modelId="{AFF04CD5-2C0F-41E2-99EA-7979D8224560}" type="presParOf" srcId="{7E6C657A-0809-447A-B18F-B464009F15CB}" destId="{439E3BC8-B64F-4644-8AD9-78A451304CCC}" srcOrd="0" destOrd="0" presId="urn:microsoft.com/office/officeart/2005/8/layout/pList1"/>
    <dgm:cxn modelId="{3E59DDAF-BC79-4E4D-BF1A-D8C81386CA6F}" type="presParOf" srcId="{7E6C657A-0809-447A-B18F-B464009F15CB}" destId="{930CA0CC-680D-451A-9B4F-71719E06F9DA}" srcOrd="1" destOrd="0" presId="urn:microsoft.com/office/officeart/2005/8/layout/pList1"/>
    <dgm:cxn modelId="{6C08E22E-D2D5-4E52-8E4A-AA7CAFF53B7A}" type="presParOf" srcId="{54AB7E00-8631-4754-B3BF-D8B2BEA07712}" destId="{26B4D4FD-C34A-4781-A36B-1697F9793636}" srcOrd="1" destOrd="0" presId="urn:microsoft.com/office/officeart/2005/8/layout/pList1"/>
    <dgm:cxn modelId="{3FBDA64C-D66B-4118-B6A3-457F82993F9B}" type="presParOf" srcId="{54AB7E00-8631-4754-B3BF-D8B2BEA07712}" destId="{2BE90E42-394E-4BDE-9477-7F367998FBE1}" srcOrd="2" destOrd="0" presId="urn:microsoft.com/office/officeart/2005/8/layout/pList1"/>
    <dgm:cxn modelId="{3BB096FC-EB4E-4C17-A100-4DD01B808776}" type="presParOf" srcId="{2BE90E42-394E-4BDE-9477-7F367998FBE1}" destId="{98498EA9-F9A6-4CAE-AFA7-FE2BC854459B}" srcOrd="0" destOrd="0" presId="urn:microsoft.com/office/officeart/2005/8/layout/pList1"/>
    <dgm:cxn modelId="{8423E19E-1523-46E3-985B-5E202638DDA7}" type="presParOf" srcId="{2BE90E42-394E-4BDE-9477-7F367998FBE1}" destId="{1CE9C26A-85E8-4509-8E5A-6952F60DB7D1}"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D322D-1B6D-49B1-A00E-24FCF4917202}">
      <dsp:nvSpPr>
        <dsp:cNvPr id="0" name=""/>
        <dsp:cNvSpPr/>
      </dsp:nvSpPr>
      <dsp:spPr>
        <a:xfrm>
          <a:off x="2625" y="268552"/>
          <a:ext cx="3879452" cy="3698042"/>
        </a:xfrm>
        <a:prstGeom prst="round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70CB38-4A99-40FC-9207-D7AF275B600F}">
      <dsp:nvSpPr>
        <dsp:cNvPr id="0" name=""/>
        <dsp:cNvSpPr/>
      </dsp:nvSpPr>
      <dsp:spPr>
        <a:xfrm flipV="1">
          <a:off x="2625" y="4143386"/>
          <a:ext cx="3879452" cy="60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0" numCol="1" spcCol="1270" anchor="t" anchorCtr="0">
          <a:noAutofit/>
        </a:bodyPr>
        <a:lstStyle/>
        <a:p>
          <a:pPr lvl="0" algn="ctr" defTabSz="222250">
            <a:lnSpc>
              <a:spcPct val="90000"/>
            </a:lnSpc>
            <a:spcBef>
              <a:spcPct val="0"/>
            </a:spcBef>
            <a:spcAft>
              <a:spcPct val="35000"/>
            </a:spcAft>
          </a:pPr>
          <a:endParaRPr lang="ru-RU" sz="500" kern="1200" dirty="0"/>
        </a:p>
      </dsp:txBody>
      <dsp:txXfrm rot="10800000">
        <a:off x="2625" y="4143386"/>
        <a:ext cx="3879452" cy="60593"/>
      </dsp:txXfrm>
    </dsp:sp>
    <dsp:sp modelId="{A6D23C10-6CFF-4710-B661-E501FB473A8B}">
      <dsp:nvSpPr>
        <dsp:cNvPr id="0" name=""/>
        <dsp:cNvSpPr/>
      </dsp:nvSpPr>
      <dsp:spPr>
        <a:xfrm>
          <a:off x="4270185" y="231233"/>
          <a:ext cx="3879452" cy="3853982"/>
        </a:xfrm>
        <a:prstGeom prst="round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8F2484-22C2-4042-A3F2-B1F248E2B36C}">
      <dsp:nvSpPr>
        <dsp:cNvPr id="0" name=""/>
        <dsp:cNvSpPr/>
      </dsp:nvSpPr>
      <dsp:spPr>
        <a:xfrm>
          <a:off x="4270185" y="4187369"/>
          <a:ext cx="3879452" cy="53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0" numCol="1" spcCol="1270" anchor="t" anchorCtr="0">
          <a:noAutofit/>
        </a:bodyPr>
        <a:lstStyle/>
        <a:p>
          <a:pPr lvl="0" algn="ctr" defTabSz="222250">
            <a:lnSpc>
              <a:spcPct val="90000"/>
            </a:lnSpc>
            <a:spcBef>
              <a:spcPct val="0"/>
            </a:spcBef>
            <a:spcAft>
              <a:spcPct val="35000"/>
            </a:spcAft>
          </a:pPr>
          <a:endParaRPr lang="ru-RU" sz="500" kern="1200" dirty="0"/>
        </a:p>
      </dsp:txBody>
      <dsp:txXfrm>
        <a:off x="4270185" y="4187369"/>
        <a:ext cx="3879452" cy="539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D80E78-93BE-4738-BDBE-D1CCFD9D844A}">
      <dsp:nvSpPr>
        <dsp:cNvPr id="0" name=""/>
        <dsp:cNvSpPr/>
      </dsp:nvSpPr>
      <dsp:spPr>
        <a:xfrm>
          <a:off x="174805" y="403"/>
          <a:ext cx="6233158" cy="4518496"/>
        </a:xfrm>
        <a:prstGeom prst="round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620A9D-85CE-41CA-81E9-2F50A61A16F8}">
      <dsp:nvSpPr>
        <dsp:cNvPr id="0" name=""/>
        <dsp:cNvSpPr/>
      </dsp:nvSpPr>
      <dsp:spPr>
        <a:xfrm>
          <a:off x="1715460" y="3345463"/>
          <a:ext cx="3151848" cy="116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60" tIns="391160" rIns="391160" bIns="0" numCol="1" spcCol="1270" anchor="t" anchorCtr="0">
          <a:noAutofit/>
        </a:bodyPr>
        <a:lstStyle/>
        <a:p>
          <a:pPr lvl="0" algn="ctr" defTabSz="2444750">
            <a:lnSpc>
              <a:spcPct val="90000"/>
            </a:lnSpc>
            <a:spcBef>
              <a:spcPct val="0"/>
            </a:spcBef>
            <a:spcAft>
              <a:spcPct val="35000"/>
            </a:spcAft>
          </a:pPr>
          <a:endParaRPr lang="ru-RU" sz="5500" kern="1200"/>
        </a:p>
      </dsp:txBody>
      <dsp:txXfrm>
        <a:off x="1715460" y="3345463"/>
        <a:ext cx="3151848" cy="116933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383464-710D-429B-9758-3938B1FE3617}">
      <dsp:nvSpPr>
        <dsp:cNvPr id="0" name=""/>
        <dsp:cNvSpPr/>
      </dsp:nvSpPr>
      <dsp:spPr>
        <a:xfrm>
          <a:off x="106025" y="2410"/>
          <a:ext cx="7526229" cy="5203696"/>
        </a:xfrm>
        <a:prstGeom prst="round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216D4C-9272-4764-BD62-D00B27B48911}">
      <dsp:nvSpPr>
        <dsp:cNvPr id="0" name=""/>
        <dsp:cNvSpPr/>
      </dsp:nvSpPr>
      <dsp:spPr>
        <a:xfrm>
          <a:off x="2052465" y="3855947"/>
          <a:ext cx="3633349" cy="1347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8056" tIns="448056" rIns="448056" bIns="0" numCol="1" spcCol="1270" anchor="t" anchorCtr="0">
          <a:noAutofit/>
        </a:bodyPr>
        <a:lstStyle/>
        <a:p>
          <a:pPr lvl="0" algn="ctr" defTabSz="2800350">
            <a:lnSpc>
              <a:spcPct val="90000"/>
            </a:lnSpc>
            <a:spcBef>
              <a:spcPct val="0"/>
            </a:spcBef>
            <a:spcAft>
              <a:spcPct val="35000"/>
            </a:spcAft>
          </a:pPr>
          <a:endParaRPr lang="ru-RU" sz="6300" kern="1200"/>
        </a:p>
      </dsp:txBody>
      <dsp:txXfrm>
        <a:off x="2052465" y="3855947"/>
        <a:ext cx="3633349" cy="13479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8A2087-7AA5-425B-890B-2D747D4E7C87}">
      <dsp:nvSpPr>
        <dsp:cNvPr id="0" name=""/>
        <dsp:cNvSpPr/>
      </dsp:nvSpPr>
      <dsp:spPr>
        <a:xfrm>
          <a:off x="14927" y="2106804"/>
          <a:ext cx="1606658" cy="1474663"/>
        </a:xfrm>
        <a:prstGeom prst="round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2DEC8-94B8-459D-B93F-CE8487E0B483}">
      <dsp:nvSpPr>
        <dsp:cNvPr id="0" name=""/>
        <dsp:cNvSpPr/>
      </dsp:nvSpPr>
      <dsp:spPr>
        <a:xfrm>
          <a:off x="15601" y="1405784"/>
          <a:ext cx="1605309" cy="595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endParaRPr lang="ru-RU" sz="2800" kern="1200" dirty="0"/>
        </a:p>
      </dsp:txBody>
      <dsp:txXfrm>
        <a:off x="15601" y="1405784"/>
        <a:ext cx="1605309" cy="595569"/>
      </dsp:txXfrm>
    </dsp:sp>
    <dsp:sp modelId="{520DE732-B56E-4A04-BABA-B462BF3C9E2E}">
      <dsp:nvSpPr>
        <dsp:cNvPr id="0" name=""/>
        <dsp:cNvSpPr/>
      </dsp:nvSpPr>
      <dsp:spPr>
        <a:xfrm>
          <a:off x="0" y="482"/>
          <a:ext cx="1995319" cy="1934429"/>
        </a:xfrm>
        <a:prstGeom prst="round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37704F-17DD-47EC-83EA-A4478DAB8E6E}">
      <dsp:nvSpPr>
        <dsp:cNvPr id="0" name=""/>
        <dsp:cNvSpPr/>
      </dsp:nvSpPr>
      <dsp:spPr>
        <a:xfrm>
          <a:off x="1977189" y="1520726"/>
          <a:ext cx="1605309" cy="595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endParaRPr lang="ru-RU" sz="2800" kern="1200" dirty="0"/>
        </a:p>
      </dsp:txBody>
      <dsp:txXfrm>
        <a:off x="1977189" y="1520726"/>
        <a:ext cx="1605309" cy="595569"/>
      </dsp:txXfrm>
    </dsp:sp>
    <dsp:sp modelId="{4B084831-4DA9-4194-8FC7-18775AF47620}">
      <dsp:nvSpPr>
        <dsp:cNvPr id="0" name=""/>
        <dsp:cNvSpPr/>
      </dsp:nvSpPr>
      <dsp:spPr>
        <a:xfrm>
          <a:off x="3938102" y="11783"/>
          <a:ext cx="2229406" cy="1889225"/>
        </a:xfrm>
        <a:prstGeom prst="roundRect">
          <a:avLst/>
        </a:prstGeom>
        <a:blipFill rotWithShape="1">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DA848E-570E-4A01-8D07-2ADA38548FB3}">
      <dsp:nvSpPr>
        <dsp:cNvPr id="0" name=""/>
        <dsp:cNvSpPr/>
      </dsp:nvSpPr>
      <dsp:spPr>
        <a:xfrm>
          <a:off x="4250150" y="1509425"/>
          <a:ext cx="1605309" cy="595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endParaRPr lang="ru-RU" sz="2800" kern="1200"/>
        </a:p>
      </dsp:txBody>
      <dsp:txXfrm>
        <a:off x="4250150" y="1509425"/>
        <a:ext cx="1605309" cy="595569"/>
      </dsp:txXfrm>
    </dsp:sp>
    <dsp:sp modelId="{2738E4EA-A528-4F90-A999-A2572710EC17}">
      <dsp:nvSpPr>
        <dsp:cNvPr id="0" name=""/>
        <dsp:cNvSpPr/>
      </dsp:nvSpPr>
      <dsp:spPr>
        <a:xfrm flipH="1">
          <a:off x="3418950" y="2276827"/>
          <a:ext cx="2525714" cy="1527909"/>
        </a:xfrm>
        <a:prstGeom prst="roundRect">
          <a:avLst/>
        </a:prstGeom>
        <a:blipFill rotWithShape="1">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397B8D-1F05-4645-97D0-3962B8F361CB}">
      <dsp:nvSpPr>
        <dsp:cNvPr id="0" name=""/>
        <dsp:cNvSpPr/>
      </dsp:nvSpPr>
      <dsp:spPr>
        <a:xfrm>
          <a:off x="2288563" y="3593811"/>
          <a:ext cx="1605309" cy="595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lvl="0" algn="ctr" defTabSz="1244600">
            <a:lnSpc>
              <a:spcPct val="90000"/>
            </a:lnSpc>
            <a:spcBef>
              <a:spcPct val="0"/>
            </a:spcBef>
            <a:spcAft>
              <a:spcPct val="35000"/>
            </a:spcAft>
          </a:pPr>
          <a:endParaRPr lang="ru-RU" sz="2800" kern="1200"/>
        </a:p>
      </dsp:txBody>
      <dsp:txXfrm>
        <a:off x="2288563" y="3593811"/>
        <a:ext cx="1605309" cy="595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795EF-962B-4F3B-A791-8C68F8232C21}">
      <dsp:nvSpPr>
        <dsp:cNvPr id="0" name=""/>
        <dsp:cNvSpPr/>
      </dsp:nvSpPr>
      <dsp:spPr>
        <a:xfrm>
          <a:off x="2706263" y="-62009"/>
          <a:ext cx="2862730" cy="1278732"/>
        </a:xfrm>
        <a:prstGeom prst="roundRect">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lvl="0" algn="ctr" defTabSz="2355850">
            <a:lnSpc>
              <a:spcPct val="90000"/>
            </a:lnSpc>
            <a:spcBef>
              <a:spcPct val="0"/>
            </a:spcBef>
            <a:spcAft>
              <a:spcPct val="35000"/>
            </a:spcAft>
          </a:pPr>
          <a:endParaRPr lang="ru-RU" sz="5300" kern="1200" dirty="0"/>
        </a:p>
      </dsp:txBody>
      <dsp:txXfrm>
        <a:off x="2768686" y="414"/>
        <a:ext cx="2737884" cy="1153886"/>
      </dsp:txXfrm>
    </dsp:sp>
    <dsp:sp modelId="{9D2AC9B8-8370-4961-86DF-D7B4909DDBFC}">
      <dsp:nvSpPr>
        <dsp:cNvPr id="0" name=""/>
        <dsp:cNvSpPr/>
      </dsp:nvSpPr>
      <dsp:spPr>
        <a:xfrm>
          <a:off x="2834440" y="1131394"/>
          <a:ext cx="4330117" cy="4330117"/>
        </a:xfrm>
        <a:custGeom>
          <a:avLst/>
          <a:gdLst/>
          <a:ahLst/>
          <a:cxnLst/>
          <a:rect l="0" t="0" r="0" b="0"/>
          <a:pathLst>
            <a:path>
              <a:moveTo>
                <a:pt x="2796067" y="93994"/>
              </a:moveTo>
              <a:arcTo wR="2165058" hR="2165058" stAng="17216691" swAng="305460"/>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D11B636-C3B5-4280-81F0-20E7A8FB2944}">
      <dsp:nvSpPr>
        <dsp:cNvPr id="0" name=""/>
        <dsp:cNvSpPr/>
      </dsp:nvSpPr>
      <dsp:spPr>
        <a:xfrm>
          <a:off x="4620668" y="1314450"/>
          <a:ext cx="3152132" cy="1485850"/>
        </a:xfrm>
        <a:prstGeom prst="roundRect">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6220" tIns="236220" rIns="236220" bIns="236220" numCol="1" spcCol="1270" anchor="ctr" anchorCtr="0">
          <a:noAutofit/>
        </a:bodyPr>
        <a:lstStyle/>
        <a:p>
          <a:pPr lvl="0" algn="ctr" defTabSz="2755900">
            <a:lnSpc>
              <a:spcPct val="90000"/>
            </a:lnSpc>
            <a:spcBef>
              <a:spcPct val="0"/>
            </a:spcBef>
            <a:spcAft>
              <a:spcPct val="35000"/>
            </a:spcAft>
          </a:pPr>
          <a:endParaRPr lang="ru-RU" sz="6200" kern="1200" dirty="0"/>
        </a:p>
      </dsp:txBody>
      <dsp:txXfrm>
        <a:off x="4693201" y="1386983"/>
        <a:ext cx="3007066" cy="1340784"/>
      </dsp:txXfrm>
    </dsp:sp>
    <dsp:sp modelId="{3A282AFE-9590-464F-BB47-5DAF96FDF236}">
      <dsp:nvSpPr>
        <dsp:cNvPr id="0" name=""/>
        <dsp:cNvSpPr/>
      </dsp:nvSpPr>
      <dsp:spPr>
        <a:xfrm>
          <a:off x="3638627" y="2758196"/>
          <a:ext cx="4330117" cy="4330117"/>
        </a:xfrm>
        <a:custGeom>
          <a:avLst/>
          <a:gdLst/>
          <a:ahLst/>
          <a:cxnLst/>
          <a:rect l="0" t="0" r="0" b="0"/>
          <a:pathLst>
            <a:path>
              <a:moveTo>
                <a:pt x="2699017" y="66876"/>
              </a:moveTo>
              <a:arcTo wR="2165058" hR="2165058" stAng="17056675" swAng="535264"/>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4DDE2AA-6210-4A5C-977C-C56E3C04E672}">
      <dsp:nvSpPr>
        <dsp:cNvPr id="0" name=""/>
        <dsp:cNvSpPr/>
      </dsp:nvSpPr>
      <dsp:spPr>
        <a:xfrm>
          <a:off x="4636352" y="2979952"/>
          <a:ext cx="3408995" cy="2060121"/>
        </a:xfrm>
        <a:prstGeom prst="roundRect">
          <a:avLst/>
        </a:prstGeom>
        <a:blipFill rotWithShape="0">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4736919" y="3080519"/>
        <a:ext cx="3207861" cy="1858987"/>
      </dsp:txXfrm>
    </dsp:sp>
    <dsp:sp modelId="{D3AE5A95-8ECA-4DF3-9EAF-142AA25ED9D0}">
      <dsp:nvSpPr>
        <dsp:cNvPr id="0" name=""/>
        <dsp:cNvSpPr/>
      </dsp:nvSpPr>
      <dsp:spPr>
        <a:xfrm>
          <a:off x="3637519" y="870016"/>
          <a:ext cx="4330117" cy="4330117"/>
        </a:xfrm>
        <a:custGeom>
          <a:avLst/>
          <a:gdLst/>
          <a:ahLst/>
          <a:cxnLst/>
          <a:rect l="0" t="0" r="0" b="0"/>
          <a:pathLst>
            <a:path>
              <a:moveTo>
                <a:pt x="1209287" y="4107732"/>
              </a:moveTo>
              <a:arcTo wR="2165058" hR="2165058" stAng="6971796" swAng="731171"/>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6CA8B2B-86AE-4905-AC88-7D5A0888E72A}">
      <dsp:nvSpPr>
        <dsp:cNvPr id="0" name=""/>
        <dsp:cNvSpPr/>
      </dsp:nvSpPr>
      <dsp:spPr>
        <a:xfrm>
          <a:off x="852191" y="2888526"/>
          <a:ext cx="3490209" cy="2188397"/>
        </a:xfrm>
        <a:prstGeom prst="roundRect">
          <a:avLst/>
        </a:prstGeom>
        <a:blipFill rotWithShape="0">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959020" y="2995355"/>
        <a:ext cx="3276551" cy="1974739"/>
      </dsp:txXfrm>
    </dsp:sp>
    <dsp:sp modelId="{71A941C5-D006-4F57-A541-D9B4E5553C54}">
      <dsp:nvSpPr>
        <dsp:cNvPr id="0" name=""/>
        <dsp:cNvSpPr/>
      </dsp:nvSpPr>
      <dsp:spPr>
        <a:xfrm>
          <a:off x="2032958" y="500164"/>
          <a:ext cx="4330117" cy="4330117"/>
        </a:xfrm>
        <a:custGeom>
          <a:avLst/>
          <a:gdLst/>
          <a:ahLst/>
          <a:cxnLst/>
          <a:rect l="0" t="0" r="0" b="0"/>
          <a:pathLst>
            <a:path>
              <a:moveTo>
                <a:pt x="8752" y="2359542"/>
              </a:moveTo>
              <a:arcTo wR="2165058" hR="2165058" stAng="10490776" swAng="137968"/>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A5FC4AC3-F5FC-44E9-ABBB-16BE28B6B1F3}">
      <dsp:nvSpPr>
        <dsp:cNvPr id="0" name=""/>
        <dsp:cNvSpPr/>
      </dsp:nvSpPr>
      <dsp:spPr>
        <a:xfrm>
          <a:off x="525029" y="1322302"/>
          <a:ext cx="3106971" cy="1421805"/>
        </a:xfrm>
        <a:prstGeom prst="roundRect">
          <a:avLst/>
        </a:prstGeom>
        <a:blipFill rotWithShape="0">
          <a:blip xmlns:r="http://schemas.openxmlformats.org/officeDocument/2006/relationships" r:embed="rId5"/>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790" tIns="224790" rIns="224790" bIns="224790" numCol="1" spcCol="1270" anchor="ctr" anchorCtr="0">
          <a:noAutofit/>
        </a:bodyPr>
        <a:lstStyle/>
        <a:p>
          <a:pPr lvl="0" algn="ctr" defTabSz="2622550">
            <a:lnSpc>
              <a:spcPct val="90000"/>
            </a:lnSpc>
            <a:spcBef>
              <a:spcPct val="0"/>
            </a:spcBef>
            <a:spcAft>
              <a:spcPct val="35000"/>
            </a:spcAft>
          </a:pPr>
          <a:endParaRPr lang="ru-RU" sz="5900" kern="1200" dirty="0"/>
        </a:p>
      </dsp:txBody>
      <dsp:txXfrm>
        <a:off x="594436" y="1391709"/>
        <a:ext cx="2968157" cy="1282991"/>
      </dsp:txXfrm>
    </dsp:sp>
    <dsp:sp modelId="{C80D3225-8A70-4351-ABFE-F735E489A084}">
      <dsp:nvSpPr>
        <dsp:cNvPr id="0" name=""/>
        <dsp:cNvSpPr/>
      </dsp:nvSpPr>
      <dsp:spPr>
        <a:xfrm>
          <a:off x="1125207" y="1127384"/>
          <a:ext cx="4330117" cy="4330117"/>
        </a:xfrm>
        <a:custGeom>
          <a:avLst/>
          <a:gdLst/>
          <a:ahLst/>
          <a:cxnLst/>
          <a:rect l="0" t="0" r="0" b="0"/>
          <a:pathLst>
            <a:path>
              <a:moveTo>
                <a:pt x="1328489" y="168153"/>
              </a:moveTo>
              <a:arcTo wR="2165058" hR="2165058" stAng="14836175" swAng="318805"/>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6A8531-3E3D-496F-95F8-AC986A11CB16}">
      <dsp:nvSpPr>
        <dsp:cNvPr id="0" name=""/>
        <dsp:cNvSpPr/>
      </dsp:nvSpPr>
      <dsp:spPr>
        <a:xfrm>
          <a:off x="573209" y="220225"/>
          <a:ext cx="4110753" cy="2649213"/>
        </a:xfrm>
        <a:prstGeom prst="roundRect">
          <a:avLst>
            <a:gd name="adj" fmla="val 10000"/>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650802" y="297818"/>
        <a:ext cx="3955567" cy="2494027"/>
      </dsp:txXfrm>
    </dsp:sp>
    <dsp:sp modelId="{7651D607-FD58-4B62-81B3-0BA0B59CEA29}">
      <dsp:nvSpPr>
        <dsp:cNvPr id="0" name=""/>
        <dsp:cNvSpPr/>
      </dsp:nvSpPr>
      <dsp:spPr>
        <a:xfrm rot="1126416">
          <a:off x="3298816" y="2985487"/>
          <a:ext cx="170935" cy="10220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ru-RU" sz="500" kern="1200"/>
        </a:p>
      </dsp:txBody>
      <dsp:txXfrm>
        <a:off x="3329477" y="3005928"/>
        <a:ext cx="109613" cy="61321"/>
      </dsp:txXfrm>
    </dsp:sp>
    <dsp:sp modelId="{33E29846-629D-4783-AEF3-7A407F98D457}">
      <dsp:nvSpPr>
        <dsp:cNvPr id="0" name=""/>
        <dsp:cNvSpPr/>
      </dsp:nvSpPr>
      <dsp:spPr>
        <a:xfrm>
          <a:off x="2791410" y="3203740"/>
          <a:ext cx="2332871" cy="1930133"/>
        </a:xfrm>
        <a:prstGeom prst="roundRect">
          <a:avLst>
            <a:gd name="adj" fmla="val 10000"/>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a:lnSpc>
              <a:spcPct val="90000"/>
            </a:lnSpc>
            <a:spcBef>
              <a:spcPct val="0"/>
            </a:spcBef>
            <a:spcAft>
              <a:spcPct val="35000"/>
            </a:spcAft>
          </a:pPr>
          <a:endParaRPr lang="ru-RU" sz="5100" kern="1200" dirty="0"/>
        </a:p>
      </dsp:txBody>
      <dsp:txXfrm>
        <a:off x="2847942" y="3260272"/>
        <a:ext cx="2219807" cy="1817069"/>
      </dsp:txXfrm>
    </dsp:sp>
    <dsp:sp modelId="{7EBAD761-E0C4-4F51-8F90-6DD68C2E0964}">
      <dsp:nvSpPr>
        <dsp:cNvPr id="0" name=""/>
        <dsp:cNvSpPr/>
      </dsp:nvSpPr>
      <dsp:spPr>
        <a:xfrm rot="10800063">
          <a:off x="2599108" y="3999077"/>
          <a:ext cx="170935" cy="339412"/>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0800000">
        <a:off x="2650388" y="4066959"/>
        <a:ext cx="68375" cy="203648"/>
      </dsp:txXfrm>
    </dsp:sp>
    <dsp:sp modelId="{1894F4E8-DBBA-4001-A4F8-396DCCA7DA7B}">
      <dsp:nvSpPr>
        <dsp:cNvPr id="0" name=""/>
        <dsp:cNvSpPr/>
      </dsp:nvSpPr>
      <dsp:spPr>
        <a:xfrm>
          <a:off x="20935" y="3126402"/>
          <a:ext cx="2556806" cy="2084711"/>
        </a:xfrm>
        <a:prstGeom prst="roundRect">
          <a:avLst>
            <a:gd name="adj" fmla="val 10000"/>
          </a:avLst>
        </a:prstGeom>
        <a:blipFill rotWithShape="0">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2489200">
            <a:lnSpc>
              <a:spcPct val="90000"/>
            </a:lnSpc>
            <a:spcBef>
              <a:spcPct val="0"/>
            </a:spcBef>
            <a:spcAft>
              <a:spcPct val="35000"/>
            </a:spcAft>
          </a:pPr>
          <a:endParaRPr lang="ru-RU" sz="5600" kern="1200" dirty="0"/>
        </a:p>
      </dsp:txBody>
      <dsp:txXfrm>
        <a:off x="81994" y="3187461"/>
        <a:ext cx="2434688" cy="1962593"/>
      </dsp:txXfrm>
    </dsp:sp>
    <dsp:sp modelId="{5E192168-3EA3-4D43-BB7D-07C3BDAF4460}">
      <dsp:nvSpPr>
        <dsp:cNvPr id="0" name=""/>
        <dsp:cNvSpPr/>
      </dsp:nvSpPr>
      <dsp:spPr>
        <a:xfrm rot="3788027" flipV="1">
          <a:off x="1849470" y="2975120"/>
          <a:ext cx="85999" cy="4560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ru-RU" sz="500" kern="1200"/>
        </a:p>
      </dsp:txBody>
      <dsp:txXfrm rot="10800000">
        <a:off x="1863150" y="2984240"/>
        <a:ext cx="58639" cy="273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4FBD14-B1F4-4424-BE11-00B021BA585D}">
      <dsp:nvSpPr>
        <dsp:cNvPr id="0" name=""/>
        <dsp:cNvSpPr/>
      </dsp:nvSpPr>
      <dsp:spPr>
        <a:xfrm>
          <a:off x="1800782" y="2006220"/>
          <a:ext cx="2580149" cy="1823979"/>
        </a:xfrm>
        <a:prstGeom prst="roundRect">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endParaRPr lang="ru-RU" sz="3500" kern="1200" dirty="0"/>
        </a:p>
      </dsp:txBody>
      <dsp:txXfrm>
        <a:off x="1889821" y="2095259"/>
        <a:ext cx="2402071" cy="1645901"/>
      </dsp:txXfrm>
    </dsp:sp>
    <dsp:sp modelId="{B9EC9B40-75B1-48FF-8D63-F9BC5239DDFE}">
      <dsp:nvSpPr>
        <dsp:cNvPr id="0" name=""/>
        <dsp:cNvSpPr/>
      </dsp:nvSpPr>
      <dsp:spPr>
        <a:xfrm rot="16200000">
          <a:off x="2979988" y="1895351"/>
          <a:ext cx="221738" cy="0"/>
        </a:xfrm>
        <a:custGeom>
          <a:avLst/>
          <a:gdLst/>
          <a:ahLst/>
          <a:cxnLst/>
          <a:rect l="0" t="0" r="0" b="0"/>
          <a:pathLst>
            <a:path>
              <a:moveTo>
                <a:pt x="0" y="0"/>
              </a:moveTo>
              <a:lnTo>
                <a:pt x="221738"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CDE765-C056-4401-A992-45549DAD9195}">
      <dsp:nvSpPr>
        <dsp:cNvPr id="0" name=""/>
        <dsp:cNvSpPr/>
      </dsp:nvSpPr>
      <dsp:spPr>
        <a:xfrm>
          <a:off x="1794319" y="-13878"/>
          <a:ext cx="2593074" cy="1798361"/>
        </a:xfrm>
        <a:prstGeom prst="roundRect">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endParaRPr lang="ru-RU" sz="3500" kern="1200" dirty="0"/>
        </a:p>
      </dsp:txBody>
      <dsp:txXfrm>
        <a:off x="1882108" y="73911"/>
        <a:ext cx="2417496" cy="1622783"/>
      </dsp:txXfrm>
    </dsp:sp>
    <dsp:sp modelId="{6D91DAF2-CCB2-4DB4-BC7A-0BA6DEEAB408}">
      <dsp:nvSpPr>
        <dsp:cNvPr id="0" name=""/>
        <dsp:cNvSpPr/>
      </dsp:nvSpPr>
      <dsp:spPr>
        <a:xfrm rot="12889169">
          <a:off x="4150935" y="3743366"/>
          <a:ext cx="252610" cy="0"/>
        </a:xfrm>
        <a:custGeom>
          <a:avLst/>
          <a:gdLst/>
          <a:ahLst/>
          <a:cxnLst/>
          <a:rect l="0" t="0" r="0" b="0"/>
          <a:pathLst>
            <a:path>
              <a:moveTo>
                <a:pt x="0" y="0"/>
              </a:moveTo>
              <a:lnTo>
                <a:pt x="252610"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1940F3-6ACC-4F75-84EC-EEDE8D4F2BD1}">
      <dsp:nvSpPr>
        <dsp:cNvPr id="0" name=""/>
        <dsp:cNvSpPr/>
      </dsp:nvSpPr>
      <dsp:spPr>
        <a:xfrm>
          <a:off x="4146044" y="3671247"/>
          <a:ext cx="1812157" cy="1222135"/>
        </a:xfrm>
        <a:prstGeom prst="roundRect">
          <a:avLst/>
        </a:prstGeom>
        <a:blipFill rotWithShape="0">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endParaRPr lang="ru-RU" sz="3500" kern="1200" dirty="0"/>
        </a:p>
      </dsp:txBody>
      <dsp:txXfrm>
        <a:off x="4205704" y="3730907"/>
        <a:ext cx="1692837" cy="1102815"/>
      </dsp:txXfrm>
    </dsp:sp>
    <dsp:sp modelId="{4169F442-6827-4FF5-9433-086A6B3475CA}">
      <dsp:nvSpPr>
        <dsp:cNvPr id="0" name=""/>
        <dsp:cNvSpPr/>
      </dsp:nvSpPr>
      <dsp:spPr>
        <a:xfrm rot="19510831">
          <a:off x="1779712" y="3748290"/>
          <a:ext cx="235362" cy="0"/>
        </a:xfrm>
        <a:custGeom>
          <a:avLst/>
          <a:gdLst/>
          <a:ahLst/>
          <a:cxnLst/>
          <a:rect l="0" t="0" r="0" b="0"/>
          <a:pathLst>
            <a:path>
              <a:moveTo>
                <a:pt x="0" y="0"/>
              </a:moveTo>
              <a:lnTo>
                <a:pt x="235362"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CBEA1F-0DA3-481D-AF2E-0018128E19F4}">
      <dsp:nvSpPr>
        <dsp:cNvPr id="0" name=""/>
        <dsp:cNvSpPr/>
      </dsp:nvSpPr>
      <dsp:spPr>
        <a:xfrm>
          <a:off x="265176" y="3637557"/>
          <a:ext cx="1728828" cy="1289515"/>
        </a:xfrm>
        <a:prstGeom prst="roundRect">
          <a:avLst/>
        </a:prstGeom>
        <a:blipFill rotWithShape="0">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endParaRPr lang="ru-RU" sz="3500" kern="1200" dirty="0"/>
        </a:p>
      </dsp:txBody>
      <dsp:txXfrm>
        <a:off x="328125" y="3700506"/>
        <a:ext cx="1602930" cy="11636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D5208-FFF8-4297-ACCD-CAF5AD5261CE}">
      <dsp:nvSpPr>
        <dsp:cNvPr id="0" name=""/>
        <dsp:cNvSpPr/>
      </dsp:nvSpPr>
      <dsp:spPr>
        <a:xfrm rot="5400000">
          <a:off x="1377639" y="1865329"/>
          <a:ext cx="1066003" cy="1213607"/>
        </a:xfrm>
        <a:prstGeom prst="bentUpArrow">
          <a:avLst>
            <a:gd name="adj1" fmla="val 32840"/>
            <a:gd name="adj2" fmla="val 25000"/>
            <a:gd name="adj3" fmla="val 3578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B9FC22-0EA5-4973-906D-A92E90295882}">
      <dsp:nvSpPr>
        <dsp:cNvPr id="0" name=""/>
        <dsp:cNvSpPr/>
      </dsp:nvSpPr>
      <dsp:spPr>
        <a:xfrm>
          <a:off x="357" y="409428"/>
          <a:ext cx="3984234" cy="1804536"/>
        </a:xfrm>
        <a:prstGeom prst="roundRect">
          <a:avLst>
            <a:gd name="adj" fmla="val 16670"/>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88463" y="497534"/>
        <a:ext cx="3808022" cy="1628324"/>
      </dsp:txXfrm>
    </dsp:sp>
    <dsp:sp modelId="{566AC957-FF68-44A6-BC81-D2555956BE0C}">
      <dsp:nvSpPr>
        <dsp:cNvPr id="0" name=""/>
        <dsp:cNvSpPr/>
      </dsp:nvSpPr>
      <dsp:spPr>
        <a:xfrm>
          <a:off x="2889735" y="803441"/>
          <a:ext cx="1305164" cy="1015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228600" lvl="1" indent="-228600" algn="l" defTabSz="1022350">
            <a:lnSpc>
              <a:spcPct val="90000"/>
            </a:lnSpc>
            <a:spcBef>
              <a:spcPct val="0"/>
            </a:spcBef>
            <a:spcAft>
              <a:spcPct val="15000"/>
            </a:spcAft>
            <a:buChar char="••"/>
          </a:pPr>
          <a:endParaRPr lang="ru-RU" sz="2300" kern="1200"/>
        </a:p>
      </dsp:txBody>
      <dsp:txXfrm>
        <a:off x="2889735" y="803441"/>
        <a:ext cx="1305164" cy="1015241"/>
      </dsp:txXfrm>
    </dsp:sp>
    <dsp:sp modelId="{1C8590AC-8D3D-4700-A305-DD96B41DC131}">
      <dsp:nvSpPr>
        <dsp:cNvPr id="0" name=""/>
        <dsp:cNvSpPr/>
      </dsp:nvSpPr>
      <dsp:spPr>
        <a:xfrm rot="5400000">
          <a:off x="2721439" y="3276353"/>
          <a:ext cx="1066003" cy="1213607"/>
        </a:xfrm>
        <a:prstGeom prst="bentUpArrow">
          <a:avLst>
            <a:gd name="adj1" fmla="val 32840"/>
            <a:gd name="adj2" fmla="val 25000"/>
            <a:gd name="adj3" fmla="val 3578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1DCFCC-1512-4634-B183-34CCDF738AE9}">
      <dsp:nvSpPr>
        <dsp:cNvPr id="0" name=""/>
        <dsp:cNvSpPr/>
      </dsp:nvSpPr>
      <dsp:spPr>
        <a:xfrm>
          <a:off x="2013738" y="2231205"/>
          <a:ext cx="2645072" cy="1256107"/>
        </a:xfrm>
        <a:prstGeom prst="roundRect">
          <a:avLst>
            <a:gd name="adj" fmla="val 16670"/>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ctr" defTabSz="2311400">
            <a:lnSpc>
              <a:spcPct val="90000"/>
            </a:lnSpc>
            <a:spcBef>
              <a:spcPct val="0"/>
            </a:spcBef>
            <a:spcAft>
              <a:spcPct val="35000"/>
            </a:spcAft>
          </a:pPr>
          <a:endParaRPr lang="ru-RU" sz="5200" kern="1200" dirty="0"/>
        </a:p>
      </dsp:txBody>
      <dsp:txXfrm>
        <a:off x="2075067" y="2292534"/>
        <a:ext cx="2522414" cy="1133449"/>
      </dsp:txXfrm>
    </dsp:sp>
    <dsp:sp modelId="{D32FB07D-97CF-4BCA-AF55-C2E9EB793E0D}">
      <dsp:nvSpPr>
        <dsp:cNvPr id="0" name=""/>
        <dsp:cNvSpPr/>
      </dsp:nvSpPr>
      <dsp:spPr>
        <a:xfrm>
          <a:off x="4233535" y="2214465"/>
          <a:ext cx="1305164" cy="1015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ru-RU" sz="2800" kern="1200" dirty="0"/>
        </a:p>
      </dsp:txBody>
      <dsp:txXfrm>
        <a:off x="4233535" y="2214465"/>
        <a:ext cx="1305164" cy="1015241"/>
      </dsp:txXfrm>
    </dsp:sp>
    <dsp:sp modelId="{37FEB055-48FF-430A-B9F0-D4C582A30E32}">
      <dsp:nvSpPr>
        <dsp:cNvPr id="0" name=""/>
        <dsp:cNvSpPr/>
      </dsp:nvSpPr>
      <dsp:spPr>
        <a:xfrm>
          <a:off x="4027118" y="3505689"/>
          <a:ext cx="3562665" cy="1803293"/>
        </a:xfrm>
        <a:prstGeom prst="roundRect">
          <a:avLst>
            <a:gd name="adj" fmla="val 16670"/>
          </a:avLst>
        </a:prstGeom>
        <a:blipFill rotWithShape="0">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4115163" y="3593734"/>
        <a:ext cx="3386575" cy="1627203"/>
      </dsp:txXfrm>
    </dsp:sp>
    <dsp:sp modelId="{8E051CF3-0316-4CE7-BD63-73F171742CD0}">
      <dsp:nvSpPr>
        <dsp:cNvPr id="0" name=""/>
        <dsp:cNvSpPr/>
      </dsp:nvSpPr>
      <dsp:spPr>
        <a:xfrm>
          <a:off x="6705712" y="3899081"/>
          <a:ext cx="1305164" cy="1015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228600" lvl="1" indent="-228600" algn="l" defTabSz="1022350">
            <a:lnSpc>
              <a:spcPct val="90000"/>
            </a:lnSpc>
            <a:spcBef>
              <a:spcPct val="0"/>
            </a:spcBef>
            <a:spcAft>
              <a:spcPct val="15000"/>
            </a:spcAft>
            <a:buChar char="••"/>
          </a:pPr>
          <a:endParaRPr lang="ru-RU" sz="2300" kern="1200" dirty="0"/>
        </a:p>
      </dsp:txBody>
      <dsp:txXfrm>
        <a:off x="6705712" y="3899081"/>
        <a:ext cx="1305164" cy="10152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F482F-BC5A-4A6B-95FE-A4EF2D0DF11E}">
      <dsp:nvSpPr>
        <dsp:cNvPr id="0" name=""/>
        <dsp:cNvSpPr/>
      </dsp:nvSpPr>
      <dsp:spPr>
        <a:xfrm>
          <a:off x="1222406" y="-97106"/>
          <a:ext cx="4542840" cy="4542840"/>
        </a:xfrm>
        <a:prstGeom prst="circularArrow">
          <a:avLst>
            <a:gd name="adj1" fmla="val 4668"/>
            <a:gd name="adj2" fmla="val 272909"/>
            <a:gd name="adj3" fmla="val 12944470"/>
            <a:gd name="adj4" fmla="val 17954205"/>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5A072-5105-4991-A52A-AD3572742FA7}">
      <dsp:nvSpPr>
        <dsp:cNvPr id="0" name=""/>
        <dsp:cNvSpPr/>
      </dsp:nvSpPr>
      <dsp:spPr>
        <a:xfrm>
          <a:off x="2024986" y="2284"/>
          <a:ext cx="2937680" cy="1468840"/>
        </a:xfrm>
        <a:prstGeom prst="roundRect">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endParaRPr lang="ru-RU" sz="6100" kern="1200" dirty="0"/>
        </a:p>
      </dsp:txBody>
      <dsp:txXfrm>
        <a:off x="2096689" y="73987"/>
        <a:ext cx="2794274" cy="1325434"/>
      </dsp:txXfrm>
    </dsp:sp>
    <dsp:sp modelId="{6D6B54D8-E57C-4592-990F-3502E97991AC}">
      <dsp:nvSpPr>
        <dsp:cNvPr id="0" name=""/>
        <dsp:cNvSpPr/>
      </dsp:nvSpPr>
      <dsp:spPr>
        <a:xfrm>
          <a:off x="3656168" y="1633465"/>
          <a:ext cx="2937680" cy="1468840"/>
        </a:xfrm>
        <a:prstGeom prst="roundRect">
          <a:avLst/>
        </a:prstGeom>
        <a:blipFill rotWithShape="0">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endParaRPr lang="ru-RU" sz="6100" kern="1200" dirty="0"/>
        </a:p>
      </dsp:txBody>
      <dsp:txXfrm>
        <a:off x="3727871" y="1705168"/>
        <a:ext cx="2794274" cy="1325434"/>
      </dsp:txXfrm>
    </dsp:sp>
    <dsp:sp modelId="{32F9E6F9-DEA5-45F7-B8AD-13D42D9F59A7}">
      <dsp:nvSpPr>
        <dsp:cNvPr id="0" name=""/>
        <dsp:cNvSpPr/>
      </dsp:nvSpPr>
      <dsp:spPr>
        <a:xfrm>
          <a:off x="2024986" y="3264647"/>
          <a:ext cx="2937680" cy="1468840"/>
        </a:xfrm>
        <a:prstGeom prst="roundRect">
          <a:avLst/>
        </a:prstGeom>
        <a:blipFill rotWithShape="0">
          <a:blip xmlns:r="http://schemas.openxmlformats.org/officeDocument/2006/relationships" r:embed="rId3"/>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endParaRPr lang="ru-RU" sz="6100" kern="1200" dirty="0"/>
        </a:p>
      </dsp:txBody>
      <dsp:txXfrm>
        <a:off x="2096689" y="3336350"/>
        <a:ext cx="2794274" cy="1325434"/>
      </dsp:txXfrm>
    </dsp:sp>
    <dsp:sp modelId="{488A25AC-991A-4665-B993-8046EBE59CAE}">
      <dsp:nvSpPr>
        <dsp:cNvPr id="0" name=""/>
        <dsp:cNvSpPr/>
      </dsp:nvSpPr>
      <dsp:spPr>
        <a:xfrm>
          <a:off x="393804" y="1633465"/>
          <a:ext cx="2937680" cy="1468840"/>
        </a:xfrm>
        <a:prstGeom prst="roundRect">
          <a:avLst/>
        </a:prstGeom>
        <a:blipFill rotWithShape="0">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endParaRPr lang="ru-RU" sz="6100" kern="1200" dirty="0"/>
        </a:p>
      </dsp:txBody>
      <dsp:txXfrm>
        <a:off x="465507" y="1705168"/>
        <a:ext cx="2794274" cy="13254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91053E-13FE-41D5-AE2A-4CBD88DAF585}">
      <dsp:nvSpPr>
        <dsp:cNvPr id="0" name=""/>
        <dsp:cNvSpPr/>
      </dsp:nvSpPr>
      <dsp:spPr>
        <a:xfrm>
          <a:off x="216106" y="1845"/>
          <a:ext cx="2974185" cy="1487092"/>
        </a:xfrm>
        <a:prstGeom prst="roundRect">
          <a:avLst>
            <a:gd name="adj" fmla="val 10000"/>
          </a:avLst>
        </a:prstGeom>
        <a:blipFill rotWithShape="0">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259661" y="45400"/>
        <a:ext cx="2887075" cy="1399982"/>
      </dsp:txXfrm>
    </dsp:sp>
    <dsp:sp modelId="{9FF1FD27-4965-4F44-9675-606925A8A566}">
      <dsp:nvSpPr>
        <dsp:cNvPr id="0" name=""/>
        <dsp:cNvSpPr/>
      </dsp:nvSpPr>
      <dsp:spPr>
        <a:xfrm>
          <a:off x="513525" y="1488938"/>
          <a:ext cx="297418" cy="1115319"/>
        </a:xfrm>
        <a:custGeom>
          <a:avLst/>
          <a:gdLst/>
          <a:ahLst/>
          <a:cxnLst/>
          <a:rect l="0" t="0" r="0" b="0"/>
          <a:pathLst>
            <a:path>
              <a:moveTo>
                <a:pt x="0" y="0"/>
              </a:moveTo>
              <a:lnTo>
                <a:pt x="0" y="1115319"/>
              </a:lnTo>
              <a:lnTo>
                <a:pt x="297418" y="111531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BF1C7F-893D-4538-B4E0-7AF108A629CA}">
      <dsp:nvSpPr>
        <dsp:cNvPr id="0" name=""/>
        <dsp:cNvSpPr/>
      </dsp:nvSpPr>
      <dsp:spPr>
        <a:xfrm>
          <a:off x="810943" y="1860711"/>
          <a:ext cx="2379348" cy="1487092"/>
        </a:xfrm>
        <a:prstGeom prst="roundRect">
          <a:avLst>
            <a:gd name="adj" fmla="val 10000"/>
          </a:avLst>
        </a:prstGeom>
        <a:blipFill rotWithShape="0">
          <a:blip xmlns:r="http://schemas.openxmlformats.org/officeDocument/2006/relationships" r:embed="rId2"/>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73660" rIns="110490" bIns="73660" numCol="1" spcCol="1270" anchor="ctr" anchorCtr="0">
          <a:noAutofit/>
        </a:bodyPr>
        <a:lstStyle/>
        <a:p>
          <a:pPr lvl="0" algn="ctr" defTabSz="2578100">
            <a:lnSpc>
              <a:spcPct val="90000"/>
            </a:lnSpc>
            <a:spcBef>
              <a:spcPct val="0"/>
            </a:spcBef>
            <a:spcAft>
              <a:spcPct val="35000"/>
            </a:spcAft>
          </a:pPr>
          <a:endParaRPr lang="ru-RU" sz="5800" kern="1200" dirty="0"/>
        </a:p>
      </dsp:txBody>
      <dsp:txXfrm>
        <a:off x="854498" y="1904266"/>
        <a:ext cx="2292238" cy="1399982"/>
      </dsp:txXfrm>
    </dsp:sp>
    <dsp:sp modelId="{5659871E-BFB6-4759-9AA8-93D5EB68ABD7}">
      <dsp:nvSpPr>
        <dsp:cNvPr id="0" name=""/>
        <dsp:cNvSpPr/>
      </dsp:nvSpPr>
      <dsp:spPr>
        <a:xfrm>
          <a:off x="513525" y="1488938"/>
          <a:ext cx="297418" cy="2974185"/>
        </a:xfrm>
        <a:custGeom>
          <a:avLst/>
          <a:gdLst/>
          <a:ahLst/>
          <a:cxnLst/>
          <a:rect l="0" t="0" r="0" b="0"/>
          <a:pathLst>
            <a:path>
              <a:moveTo>
                <a:pt x="0" y="0"/>
              </a:moveTo>
              <a:lnTo>
                <a:pt x="0" y="2974185"/>
              </a:lnTo>
              <a:lnTo>
                <a:pt x="297418" y="297418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36FA16-1A0F-46F1-A77A-D15245F0CE5E}">
      <dsp:nvSpPr>
        <dsp:cNvPr id="0" name=""/>
        <dsp:cNvSpPr/>
      </dsp:nvSpPr>
      <dsp:spPr>
        <a:xfrm>
          <a:off x="810943" y="3719577"/>
          <a:ext cx="2379348" cy="1487092"/>
        </a:xfrm>
        <a:prstGeom prst="roundRect">
          <a:avLst>
            <a:gd name="adj" fmla="val 10000"/>
          </a:avLst>
        </a:prstGeom>
        <a:blipFill rotWithShape="0">
          <a:blip xmlns:r="http://schemas.openxmlformats.org/officeDocument/2006/relationships" r:embed="rId3"/>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73660" rIns="110490" bIns="73660" numCol="1" spcCol="1270" anchor="ctr" anchorCtr="0">
          <a:noAutofit/>
        </a:bodyPr>
        <a:lstStyle/>
        <a:p>
          <a:pPr lvl="0" algn="ctr" defTabSz="2578100">
            <a:lnSpc>
              <a:spcPct val="90000"/>
            </a:lnSpc>
            <a:spcBef>
              <a:spcPct val="0"/>
            </a:spcBef>
            <a:spcAft>
              <a:spcPct val="35000"/>
            </a:spcAft>
          </a:pPr>
          <a:endParaRPr lang="ru-RU" sz="5800" kern="1200" dirty="0"/>
        </a:p>
      </dsp:txBody>
      <dsp:txXfrm>
        <a:off x="854498" y="3763132"/>
        <a:ext cx="2292238" cy="1399982"/>
      </dsp:txXfrm>
    </dsp:sp>
    <dsp:sp modelId="{4C98AAC2-45A1-407D-A25A-FA3908B21745}">
      <dsp:nvSpPr>
        <dsp:cNvPr id="0" name=""/>
        <dsp:cNvSpPr/>
      </dsp:nvSpPr>
      <dsp:spPr>
        <a:xfrm>
          <a:off x="3933838" y="1845"/>
          <a:ext cx="2974185" cy="1487092"/>
        </a:xfrm>
        <a:prstGeom prst="roundRect">
          <a:avLst>
            <a:gd name="adj" fmla="val 10000"/>
          </a:avLst>
        </a:prstGeom>
        <a:blipFill rotWithShape="0">
          <a:blip xmlns:r="http://schemas.openxmlformats.org/officeDocument/2006/relationships" r:embed="rId4"/>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lvl="0" algn="ctr" defTabSz="2889250">
            <a:lnSpc>
              <a:spcPct val="90000"/>
            </a:lnSpc>
            <a:spcBef>
              <a:spcPct val="0"/>
            </a:spcBef>
            <a:spcAft>
              <a:spcPct val="35000"/>
            </a:spcAft>
          </a:pPr>
          <a:endParaRPr lang="ru-RU" sz="6500" kern="1200" dirty="0"/>
        </a:p>
      </dsp:txBody>
      <dsp:txXfrm>
        <a:off x="3977393" y="45400"/>
        <a:ext cx="2887075" cy="1399982"/>
      </dsp:txXfrm>
    </dsp:sp>
    <dsp:sp modelId="{2DE16267-881B-4FA5-B747-20C745AE5162}">
      <dsp:nvSpPr>
        <dsp:cNvPr id="0" name=""/>
        <dsp:cNvSpPr/>
      </dsp:nvSpPr>
      <dsp:spPr>
        <a:xfrm>
          <a:off x="4231257" y="1488938"/>
          <a:ext cx="297418" cy="1115319"/>
        </a:xfrm>
        <a:custGeom>
          <a:avLst/>
          <a:gdLst/>
          <a:ahLst/>
          <a:cxnLst/>
          <a:rect l="0" t="0" r="0" b="0"/>
          <a:pathLst>
            <a:path>
              <a:moveTo>
                <a:pt x="0" y="0"/>
              </a:moveTo>
              <a:lnTo>
                <a:pt x="0" y="1115319"/>
              </a:lnTo>
              <a:lnTo>
                <a:pt x="297418" y="1115319"/>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E69A9E-6C83-4D76-AF57-D63D85150825}">
      <dsp:nvSpPr>
        <dsp:cNvPr id="0" name=""/>
        <dsp:cNvSpPr/>
      </dsp:nvSpPr>
      <dsp:spPr>
        <a:xfrm>
          <a:off x="4528675" y="1860711"/>
          <a:ext cx="2379348" cy="1487092"/>
        </a:xfrm>
        <a:prstGeom prst="roundRect">
          <a:avLst>
            <a:gd name="adj" fmla="val 10000"/>
          </a:avLst>
        </a:prstGeom>
        <a:blipFill rotWithShape="0">
          <a:blip xmlns:r="http://schemas.openxmlformats.org/officeDocument/2006/relationships" r:embed="rId5"/>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73660" rIns="110490" bIns="73660" numCol="1" spcCol="1270" anchor="ctr" anchorCtr="0">
          <a:noAutofit/>
        </a:bodyPr>
        <a:lstStyle/>
        <a:p>
          <a:pPr lvl="0" algn="ctr" defTabSz="2578100">
            <a:lnSpc>
              <a:spcPct val="90000"/>
            </a:lnSpc>
            <a:spcBef>
              <a:spcPct val="0"/>
            </a:spcBef>
            <a:spcAft>
              <a:spcPct val="35000"/>
            </a:spcAft>
          </a:pPr>
          <a:endParaRPr lang="ru-RU" sz="5800" kern="1200" dirty="0"/>
        </a:p>
      </dsp:txBody>
      <dsp:txXfrm>
        <a:off x="4572230" y="1904266"/>
        <a:ext cx="2292238" cy="1399982"/>
      </dsp:txXfrm>
    </dsp:sp>
    <dsp:sp modelId="{E1E8C7D5-9032-4673-B8B4-DEE2C6FD8AB8}">
      <dsp:nvSpPr>
        <dsp:cNvPr id="0" name=""/>
        <dsp:cNvSpPr/>
      </dsp:nvSpPr>
      <dsp:spPr>
        <a:xfrm>
          <a:off x="4231257" y="1488938"/>
          <a:ext cx="297418" cy="2974185"/>
        </a:xfrm>
        <a:custGeom>
          <a:avLst/>
          <a:gdLst/>
          <a:ahLst/>
          <a:cxnLst/>
          <a:rect l="0" t="0" r="0" b="0"/>
          <a:pathLst>
            <a:path>
              <a:moveTo>
                <a:pt x="0" y="0"/>
              </a:moveTo>
              <a:lnTo>
                <a:pt x="0" y="2974185"/>
              </a:lnTo>
              <a:lnTo>
                <a:pt x="297418" y="297418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F13028-050A-4C3F-91AC-07EC33A1AAB2}">
      <dsp:nvSpPr>
        <dsp:cNvPr id="0" name=""/>
        <dsp:cNvSpPr/>
      </dsp:nvSpPr>
      <dsp:spPr>
        <a:xfrm>
          <a:off x="4528675" y="3719577"/>
          <a:ext cx="2379348" cy="1487092"/>
        </a:xfrm>
        <a:prstGeom prst="roundRect">
          <a:avLst>
            <a:gd name="adj" fmla="val 10000"/>
          </a:avLst>
        </a:prstGeom>
        <a:blipFill rotWithShape="0">
          <a:blip xmlns:r="http://schemas.openxmlformats.org/officeDocument/2006/relationships" r:embed="rId6"/>
          <a:stretch>
            <a:fillRect/>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73660" rIns="110490" bIns="73660" numCol="1" spcCol="1270" anchor="ctr" anchorCtr="0">
          <a:noAutofit/>
        </a:bodyPr>
        <a:lstStyle/>
        <a:p>
          <a:pPr lvl="0" algn="ctr" defTabSz="2578100">
            <a:lnSpc>
              <a:spcPct val="90000"/>
            </a:lnSpc>
            <a:spcBef>
              <a:spcPct val="0"/>
            </a:spcBef>
            <a:spcAft>
              <a:spcPct val="35000"/>
            </a:spcAft>
          </a:pPr>
          <a:endParaRPr lang="ru-RU" sz="5800" kern="1200" dirty="0"/>
        </a:p>
      </dsp:txBody>
      <dsp:txXfrm>
        <a:off x="4572230" y="3763132"/>
        <a:ext cx="2292238" cy="13999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E3BC8-B64F-4644-8AD9-78A451304CCC}">
      <dsp:nvSpPr>
        <dsp:cNvPr id="0" name=""/>
        <dsp:cNvSpPr/>
      </dsp:nvSpPr>
      <dsp:spPr>
        <a:xfrm>
          <a:off x="2576" y="64589"/>
          <a:ext cx="3808011" cy="4446312"/>
        </a:xfrm>
        <a:prstGeom prst="roundRect">
          <a:avLst/>
        </a:prstGeom>
        <a:blipFill rotWithShape="1">
          <a:blip xmlns:r="http://schemas.openxmlformats.org/officeDocument/2006/relationships" r:embed="rId1"/>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0CA0CC-680D-451A-9B4F-71719E06F9DA}">
      <dsp:nvSpPr>
        <dsp:cNvPr id="0" name=""/>
        <dsp:cNvSpPr/>
      </dsp:nvSpPr>
      <dsp:spPr>
        <a:xfrm>
          <a:off x="2576" y="3599605"/>
          <a:ext cx="3808011" cy="1412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ru-RU" sz="6500" kern="1200" dirty="0"/>
        </a:p>
      </dsp:txBody>
      <dsp:txXfrm>
        <a:off x="2576" y="3599605"/>
        <a:ext cx="3808011" cy="1412772"/>
      </dsp:txXfrm>
    </dsp:sp>
    <dsp:sp modelId="{98498EA9-F9A6-4CAE-AFA7-FE2BC854459B}">
      <dsp:nvSpPr>
        <dsp:cNvPr id="0" name=""/>
        <dsp:cNvSpPr/>
      </dsp:nvSpPr>
      <dsp:spPr>
        <a:xfrm>
          <a:off x="4191549" y="52389"/>
          <a:ext cx="3808011" cy="4495113"/>
        </a:xfrm>
        <a:prstGeom prst="roundRect">
          <a:avLst/>
        </a:prstGeom>
        <a:blipFill rotWithShape="1">
          <a:blip xmlns:r="http://schemas.openxmlformats.org/officeDocument/2006/relationships" r:embed="rId2"/>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E9C26A-85E8-4509-8E5A-6952F60DB7D1}">
      <dsp:nvSpPr>
        <dsp:cNvPr id="0" name=""/>
        <dsp:cNvSpPr/>
      </dsp:nvSpPr>
      <dsp:spPr>
        <a:xfrm>
          <a:off x="4191549" y="3611805"/>
          <a:ext cx="3808011" cy="1412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ru-RU" sz="6500" kern="1200"/>
        </a:p>
      </dsp:txBody>
      <dsp:txXfrm>
        <a:off x="4191549" y="3611805"/>
        <a:ext cx="3808011" cy="141277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3056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50271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88529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4844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0689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434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8587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5509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154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7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8696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74642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098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72830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521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pPr/>
              <a:t>6/5/2020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7779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6/5/2020</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816250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30594" y="2844200"/>
            <a:ext cx="6278734" cy="1646302"/>
          </a:xfrm>
        </p:spPr>
        <p:txBody>
          <a:bodyPr/>
          <a:lstStyle/>
          <a:p>
            <a:pPr algn="ctr"/>
            <a:r>
              <a:rPr lang="ru-RU" sz="3600" dirty="0" err="1" smtClean="0">
                <a:solidFill>
                  <a:srgbClr val="002060"/>
                </a:solidFill>
              </a:rPr>
              <a:t>Ханнс</a:t>
            </a:r>
            <a:r>
              <a:rPr lang="ru-RU" sz="3600" dirty="0" smtClean="0">
                <a:solidFill>
                  <a:srgbClr val="002060"/>
                </a:solidFill>
              </a:rPr>
              <a:t> </a:t>
            </a:r>
            <a:r>
              <a:rPr lang="ru-RU" sz="3600" dirty="0" err="1" smtClean="0">
                <a:solidFill>
                  <a:srgbClr val="002060"/>
                </a:solidFill>
              </a:rPr>
              <a:t>Зайдел</a:t>
            </a:r>
            <a:r>
              <a:rPr lang="ru-RU" sz="3600" dirty="0" smtClean="0">
                <a:solidFill>
                  <a:srgbClr val="002060"/>
                </a:solidFill>
              </a:rPr>
              <a:t>  </a:t>
            </a:r>
            <a:r>
              <a:rPr lang="ru-RU" sz="3600" dirty="0" err="1" smtClean="0">
                <a:solidFill>
                  <a:srgbClr val="002060"/>
                </a:solidFill>
              </a:rPr>
              <a:t>фондунун</a:t>
            </a:r>
            <a:r>
              <a:rPr lang="ru-RU" sz="3600" dirty="0" smtClean="0">
                <a:solidFill>
                  <a:srgbClr val="002060"/>
                </a:solidFill>
              </a:rPr>
              <a:t> Талас </a:t>
            </a:r>
            <a:r>
              <a:rPr lang="ru-RU" sz="3600" dirty="0" err="1" smtClean="0">
                <a:solidFill>
                  <a:srgbClr val="002060"/>
                </a:solidFill>
              </a:rPr>
              <a:t>облусундагы</a:t>
            </a:r>
            <a:r>
              <a:rPr lang="ru-RU" sz="3600" dirty="0" smtClean="0">
                <a:solidFill>
                  <a:srgbClr val="002060"/>
                </a:solidFill>
              </a:rPr>
              <a:t> </a:t>
            </a:r>
            <a:r>
              <a:rPr lang="ru-RU" sz="3600" dirty="0" err="1" smtClean="0">
                <a:solidFill>
                  <a:srgbClr val="002060"/>
                </a:solidFill>
              </a:rPr>
              <a:t>бутуруучулорунун</a:t>
            </a:r>
            <a:r>
              <a:rPr lang="ru-RU" sz="3600" dirty="0" smtClean="0">
                <a:solidFill>
                  <a:srgbClr val="002060"/>
                </a:solidFill>
              </a:rPr>
              <a:t> </a:t>
            </a:r>
            <a:br>
              <a:rPr lang="ru-RU" sz="3600" dirty="0" smtClean="0">
                <a:solidFill>
                  <a:srgbClr val="002060"/>
                </a:solidFill>
              </a:rPr>
            </a:br>
            <a:r>
              <a:rPr lang="ru-RU" sz="3600" dirty="0" smtClean="0">
                <a:solidFill>
                  <a:srgbClr val="002060"/>
                </a:solidFill>
              </a:rPr>
              <a:t>2020-жылдын </a:t>
            </a:r>
            <a:br>
              <a:rPr lang="ru-RU" sz="3600" dirty="0" smtClean="0">
                <a:solidFill>
                  <a:srgbClr val="002060"/>
                </a:solidFill>
              </a:rPr>
            </a:br>
            <a:r>
              <a:rPr lang="en-US" sz="3600" dirty="0" smtClean="0">
                <a:solidFill>
                  <a:srgbClr val="002060"/>
                </a:solidFill>
              </a:rPr>
              <a:t>I-II-</a:t>
            </a:r>
            <a:r>
              <a:rPr lang="ru-RU" sz="3600" dirty="0" err="1" smtClean="0">
                <a:solidFill>
                  <a:srgbClr val="002060"/>
                </a:solidFill>
              </a:rPr>
              <a:t>кварталдагы</a:t>
            </a:r>
            <a:r>
              <a:rPr lang="ru-RU" sz="3600" dirty="0" smtClean="0">
                <a:solidFill>
                  <a:srgbClr val="002060"/>
                </a:solidFill>
              </a:rPr>
              <a:t> отчету</a:t>
            </a:r>
            <a:endParaRPr lang="ru-RU" sz="3600" dirty="0">
              <a:solidFill>
                <a:srgbClr val="002060"/>
              </a:solidFill>
            </a:endParaRPr>
          </a:p>
        </p:txBody>
      </p:sp>
      <p:sp>
        <p:nvSpPr>
          <p:cNvPr id="3" name="Подзаголовок 2"/>
          <p:cNvSpPr>
            <a:spLocks noGrp="1"/>
          </p:cNvSpPr>
          <p:nvPr>
            <p:ph type="subTitle" idx="1"/>
          </p:nvPr>
        </p:nvSpPr>
        <p:spPr>
          <a:xfrm>
            <a:off x="5439974" y="5230090"/>
            <a:ext cx="3444719" cy="1096899"/>
          </a:xfrm>
        </p:spPr>
        <p:txBody>
          <a:bodyPr>
            <a:normAutofit/>
          </a:bodyPr>
          <a:lstStyle/>
          <a:p>
            <a:r>
              <a:rPr lang="ky-KG" dirty="0" smtClean="0">
                <a:solidFill>
                  <a:srgbClr val="FFC000"/>
                </a:solidFill>
              </a:rPr>
              <a:t>Торога Т.Эдилов</a:t>
            </a:r>
          </a:p>
          <a:p>
            <a:r>
              <a:rPr lang="ky-KG" dirty="0" smtClean="0">
                <a:solidFill>
                  <a:srgbClr val="FFC000"/>
                </a:solidFill>
              </a:rPr>
              <a:t>Ж.Байгараева</a:t>
            </a:r>
          </a:p>
        </p:txBody>
      </p:sp>
      <p:pic>
        <p:nvPicPr>
          <p:cNvPr id="4" name="Рисунок 3"/>
          <p:cNvPicPr>
            <a:picLocks noChangeAspect="1"/>
          </p:cNvPicPr>
          <p:nvPr/>
        </p:nvPicPr>
        <p:blipFill>
          <a:blip r:embed="rId2"/>
          <a:stretch>
            <a:fillRect/>
          </a:stretch>
        </p:blipFill>
        <p:spPr>
          <a:xfrm>
            <a:off x="936932" y="0"/>
            <a:ext cx="1577692" cy="1307637"/>
          </a:xfrm>
          <a:prstGeom prst="rect">
            <a:avLst/>
          </a:prstGeom>
        </p:spPr>
      </p:pic>
      <p:pic>
        <p:nvPicPr>
          <p:cNvPr id="5" name="Рисунок 4"/>
          <p:cNvPicPr>
            <a:picLocks noChangeAspect="1"/>
          </p:cNvPicPr>
          <p:nvPr/>
        </p:nvPicPr>
        <p:blipFill>
          <a:blip r:embed="rId3"/>
          <a:stretch>
            <a:fillRect/>
          </a:stretch>
        </p:blipFill>
        <p:spPr>
          <a:xfrm>
            <a:off x="3327113" y="0"/>
            <a:ext cx="1300373" cy="1307637"/>
          </a:xfrm>
          <a:prstGeom prst="rect">
            <a:avLst/>
          </a:prstGeom>
        </p:spPr>
      </p:pic>
      <p:pic>
        <p:nvPicPr>
          <p:cNvPr id="6" name="Рисунок 5"/>
          <p:cNvPicPr>
            <a:picLocks noChangeAspect="1"/>
          </p:cNvPicPr>
          <p:nvPr/>
        </p:nvPicPr>
        <p:blipFill>
          <a:blip r:embed="rId4"/>
          <a:stretch>
            <a:fillRect/>
          </a:stretch>
        </p:blipFill>
        <p:spPr>
          <a:xfrm>
            <a:off x="5439974" y="0"/>
            <a:ext cx="1517339" cy="867969"/>
          </a:xfrm>
          <a:prstGeom prst="rect">
            <a:avLst/>
          </a:prstGeom>
        </p:spPr>
      </p:pic>
    </p:spTree>
    <p:extLst>
      <p:ext uri="{BB962C8B-B14F-4D97-AF65-F5344CB8AC3E}">
        <p14:creationId xmlns:p14="http://schemas.microsoft.com/office/powerpoint/2010/main" val="2016320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259308"/>
            <a:ext cx="8206855" cy="805217"/>
          </a:xfrm>
        </p:spPr>
        <p:txBody>
          <a:bodyPr>
            <a:normAutofit/>
          </a:bodyPr>
          <a:lstStyle/>
          <a:p>
            <a:pPr algn="ctr"/>
            <a:r>
              <a:rPr lang="ru-RU" sz="2000" dirty="0" err="1" smtClean="0">
                <a:solidFill>
                  <a:srgbClr val="002060"/>
                </a:solidFill>
              </a:rPr>
              <a:t>Ыйык</a:t>
            </a:r>
            <a:r>
              <a:rPr lang="ru-RU" sz="2000" dirty="0" smtClean="0">
                <a:solidFill>
                  <a:srgbClr val="002060"/>
                </a:solidFill>
              </a:rPr>
              <a:t> </a:t>
            </a:r>
            <a:r>
              <a:rPr lang="ru-RU" sz="2000" dirty="0" err="1" smtClean="0">
                <a:solidFill>
                  <a:srgbClr val="002060"/>
                </a:solidFill>
              </a:rPr>
              <a:t>орозо</a:t>
            </a:r>
            <a:r>
              <a:rPr lang="ru-RU" sz="2000" dirty="0" smtClean="0">
                <a:solidFill>
                  <a:srgbClr val="002060"/>
                </a:solidFill>
              </a:rPr>
              <a:t> </a:t>
            </a:r>
            <a:r>
              <a:rPr lang="ru-RU" sz="2000" dirty="0" err="1" smtClean="0">
                <a:solidFill>
                  <a:srgbClr val="002060"/>
                </a:solidFill>
              </a:rPr>
              <a:t>айында</a:t>
            </a:r>
            <a:r>
              <a:rPr lang="ru-RU" sz="2000" dirty="0" smtClean="0">
                <a:solidFill>
                  <a:srgbClr val="002060"/>
                </a:solidFill>
              </a:rPr>
              <a:t>  </a:t>
            </a:r>
            <a:r>
              <a:rPr lang="ru-RU" sz="2000" dirty="0" err="1" smtClean="0">
                <a:solidFill>
                  <a:srgbClr val="002060"/>
                </a:solidFill>
              </a:rPr>
              <a:t>ифтар</a:t>
            </a:r>
            <a:r>
              <a:rPr lang="ru-RU" sz="2000" dirty="0">
                <a:solidFill>
                  <a:srgbClr val="002060"/>
                </a:solidFill>
              </a:rPr>
              <a:t> </a:t>
            </a:r>
            <a:r>
              <a:rPr lang="ru-RU" sz="2000" dirty="0" err="1" smtClean="0">
                <a:solidFill>
                  <a:srgbClr val="002060"/>
                </a:solidFill>
              </a:rPr>
              <a:t>откоруу</a:t>
            </a:r>
            <a:r>
              <a:rPr lang="ru-RU" sz="2000" dirty="0" smtClean="0">
                <a:solidFill>
                  <a:srgbClr val="002060"/>
                </a:solidFill>
              </a:rPr>
              <a:t> </a:t>
            </a:r>
            <a:r>
              <a:rPr lang="ru-RU" sz="2000" dirty="0" err="1" smtClean="0">
                <a:solidFill>
                  <a:srgbClr val="002060"/>
                </a:solidFill>
              </a:rPr>
              <a:t>менен</a:t>
            </a:r>
            <a:r>
              <a:rPr lang="ru-RU" sz="2000" dirty="0" smtClean="0">
                <a:solidFill>
                  <a:srgbClr val="002060"/>
                </a:solidFill>
              </a:rPr>
              <a:t> </a:t>
            </a:r>
            <a:r>
              <a:rPr lang="ru-RU" sz="2000" dirty="0" err="1" smtClean="0">
                <a:solidFill>
                  <a:srgbClr val="002060"/>
                </a:solidFill>
              </a:rPr>
              <a:t>бирге</a:t>
            </a:r>
            <a:r>
              <a:rPr lang="ru-RU" sz="2000" dirty="0" smtClean="0">
                <a:solidFill>
                  <a:srgbClr val="002060"/>
                </a:solidFill>
              </a:rPr>
              <a:t> </a:t>
            </a:r>
            <a:r>
              <a:rPr lang="ru-RU" sz="2000" dirty="0" err="1" smtClean="0">
                <a:solidFill>
                  <a:srgbClr val="002060"/>
                </a:solidFill>
              </a:rPr>
              <a:t>келерки</a:t>
            </a:r>
            <a:r>
              <a:rPr lang="ru-RU" sz="2000" dirty="0" smtClean="0">
                <a:solidFill>
                  <a:srgbClr val="002060"/>
                </a:solidFill>
              </a:rPr>
              <a:t> </a:t>
            </a:r>
            <a:r>
              <a:rPr lang="ru-RU" sz="2000" dirty="0" err="1" smtClean="0">
                <a:solidFill>
                  <a:srgbClr val="002060"/>
                </a:solidFill>
              </a:rPr>
              <a:t>иш-чаралар</a:t>
            </a:r>
            <a:r>
              <a:rPr lang="ru-RU" sz="2000" dirty="0" smtClean="0">
                <a:solidFill>
                  <a:srgbClr val="002060"/>
                </a:solidFill>
              </a:rPr>
              <a:t> </a:t>
            </a:r>
            <a:r>
              <a:rPr lang="ru-RU" sz="2000" dirty="0" err="1" smtClean="0">
                <a:solidFill>
                  <a:srgbClr val="002060"/>
                </a:solidFill>
              </a:rPr>
              <a:t>талкууланды</a:t>
            </a:r>
            <a:endParaRPr lang="ru-RU" sz="2000" dirty="0">
              <a:solidFill>
                <a:srgbClr val="002060"/>
              </a:solidFill>
            </a:endParaRPr>
          </a:p>
        </p:txBody>
      </p:sp>
      <p:graphicFrame>
        <p:nvGraphicFramePr>
          <p:cNvPr id="4" name="Схема 3"/>
          <p:cNvGraphicFramePr/>
          <p:nvPr>
            <p:extLst>
              <p:ext uri="{D42A27DB-BD31-4B8C-83A1-F6EECF244321}">
                <p14:modId xmlns:p14="http://schemas.microsoft.com/office/powerpoint/2010/main" val="3828292631"/>
              </p:ext>
            </p:extLst>
          </p:nvPr>
        </p:nvGraphicFramePr>
        <p:xfrm>
          <a:off x="655092" y="1487606"/>
          <a:ext cx="8002137" cy="5076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1571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8" y="204716"/>
            <a:ext cx="8193207" cy="1460311"/>
          </a:xfrm>
        </p:spPr>
        <p:txBody>
          <a:bodyPr>
            <a:noAutofit/>
          </a:bodyPr>
          <a:lstStyle/>
          <a:p>
            <a:pPr algn="just"/>
            <a:r>
              <a:rPr lang="ru-RU" sz="2000" dirty="0" smtClean="0">
                <a:solidFill>
                  <a:srgbClr val="002060"/>
                </a:solidFill>
                <a:latin typeface="Times New Roman" pitchFamily="18" charset="0"/>
                <a:cs typeface="Times New Roman" pitchFamily="18" charset="0"/>
              </a:rPr>
              <a:t>1-июнь </a:t>
            </a:r>
            <a:r>
              <a:rPr lang="ru-RU" sz="2000" dirty="0" err="1" smtClean="0">
                <a:solidFill>
                  <a:srgbClr val="002060"/>
                </a:solidFill>
                <a:latin typeface="Times New Roman" pitchFamily="18" charset="0"/>
                <a:cs typeface="Times New Roman" pitchFamily="18" charset="0"/>
              </a:rPr>
              <a:t>Буткул</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Дуйнолук</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балдарды</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коргоо</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кунуно</a:t>
            </a:r>
            <a:r>
              <a:rPr lang="ru-RU" sz="2000" dirty="0" smtClean="0">
                <a:solidFill>
                  <a:srgbClr val="002060"/>
                </a:solidFill>
                <a:latin typeface="Times New Roman" pitchFamily="18" charset="0"/>
                <a:cs typeface="Times New Roman" pitchFamily="18" charset="0"/>
              </a:rPr>
              <a:t> карата Талас </a:t>
            </a:r>
            <a:r>
              <a:rPr lang="ru-RU" sz="2000" dirty="0" err="1" smtClean="0">
                <a:solidFill>
                  <a:srgbClr val="002060"/>
                </a:solidFill>
                <a:latin typeface="Times New Roman" pitchFamily="18" charset="0"/>
                <a:cs typeface="Times New Roman" pitchFamily="18" charset="0"/>
              </a:rPr>
              <a:t>шаарындагы</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балдар</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бакчасынын</a:t>
            </a:r>
            <a:r>
              <a:rPr lang="ru-RU" sz="2000" dirty="0" smtClean="0">
                <a:solidFill>
                  <a:srgbClr val="002060"/>
                </a:solidFill>
                <a:latin typeface="Times New Roman" pitchFamily="18" charset="0"/>
                <a:cs typeface="Times New Roman" pitchFamily="18" charset="0"/>
              </a:rPr>
              <a:t> ремонт </a:t>
            </a:r>
            <a:r>
              <a:rPr lang="ru-RU" sz="2000" dirty="0" err="1" smtClean="0">
                <a:solidFill>
                  <a:srgbClr val="002060"/>
                </a:solidFill>
                <a:latin typeface="Times New Roman" pitchFamily="18" charset="0"/>
                <a:cs typeface="Times New Roman" pitchFamily="18" charset="0"/>
              </a:rPr>
              <a:t>иштерине</a:t>
            </a:r>
            <a:r>
              <a:rPr lang="ru-RU" sz="2000" dirty="0" smtClean="0">
                <a:solidFill>
                  <a:srgbClr val="002060"/>
                </a:solidFill>
                <a:latin typeface="Times New Roman" pitchFamily="18" charset="0"/>
                <a:cs typeface="Times New Roman" pitchFamily="18" charset="0"/>
              </a:rPr>
              <a:t> комок </a:t>
            </a:r>
            <a:r>
              <a:rPr lang="ru-RU" sz="2000" dirty="0" err="1" smtClean="0">
                <a:solidFill>
                  <a:srgbClr val="002060"/>
                </a:solidFill>
                <a:latin typeface="Times New Roman" pitchFamily="18" charset="0"/>
                <a:cs typeface="Times New Roman" pitchFamily="18" charset="0"/>
              </a:rPr>
              <a:t>корсотуу</a:t>
            </a:r>
            <a:r>
              <a:rPr lang="ru-RU" sz="2000" dirty="0" smtClean="0">
                <a:solidFill>
                  <a:srgbClr val="002060"/>
                </a:solidFill>
                <a:latin typeface="Times New Roman" pitchFamily="18" charset="0"/>
                <a:cs typeface="Times New Roman" pitchFamily="18" charset="0"/>
              </a:rPr>
              <a:t> катары </a:t>
            </a:r>
            <a:r>
              <a:rPr lang="ru-RU" sz="2000" dirty="0" err="1" smtClean="0">
                <a:solidFill>
                  <a:srgbClr val="002060"/>
                </a:solidFill>
                <a:latin typeface="Times New Roman" pitchFamily="18" charset="0"/>
                <a:cs typeface="Times New Roman" pitchFamily="18" charset="0"/>
              </a:rPr>
              <a:t>краскалар</a:t>
            </a:r>
            <a:r>
              <a:rPr lang="ru-RU" sz="2000" dirty="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жана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керектуу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шаймандарды</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тапшыруу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менен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бирге</a:t>
            </a:r>
            <a:r>
              <a:rPr lang="ru-RU" sz="2000" dirty="0" smtClean="0">
                <a:solidFill>
                  <a:srgbClr val="002060"/>
                </a:solidFill>
                <a:latin typeface="Times New Roman" pitchFamily="18" charset="0"/>
                <a:cs typeface="Times New Roman" pitchFamily="18" charset="0"/>
              </a:rPr>
              <a:t> кол </a:t>
            </a:r>
            <a:r>
              <a:rPr lang="ru-RU" sz="2000" dirty="0" err="1" smtClean="0">
                <a:solidFill>
                  <a:srgbClr val="002060"/>
                </a:solidFill>
                <a:latin typeface="Times New Roman" pitchFamily="18" charset="0"/>
                <a:cs typeface="Times New Roman" pitchFamily="18" charset="0"/>
              </a:rPr>
              <a:t>кабыш</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иштери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жургузулду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Ошондой</a:t>
            </a:r>
            <a:r>
              <a:rPr lang="ru-RU" sz="2000" dirty="0" smtClean="0">
                <a:solidFill>
                  <a:srgbClr val="002060"/>
                </a:solidFill>
                <a:latin typeface="Times New Roman" pitchFamily="18" charset="0"/>
                <a:cs typeface="Times New Roman" pitchFamily="18" charset="0"/>
              </a:rPr>
              <a:t> эле </a:t>
            </a:r>
            <a:r>
              <a:rPr lang="ru-RU" sz="2000" dirty="0" err="1" smtClean="0">
                <a:solidFill>
                  <a:srgbClr val="002060"/>
                </a:solidFill>
                <a:latin typeface="Times New Roman" pitchFamily="18" charset="0"/>
                <a:cs typeface="Times New Roman" pitchFamily="18" charset="0"/>
              </a:rPr>
              <a:t>белектер</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берилди</a:t>
            </a:r>
            <a:r>
              <a:rPr lang="ru-RU" sz="2400" dirty="0" smtClean="0">
                <a:solidFill>
                  <a:srgbClr val="002060"/>
                </a:solidFill>
                <a:latin typeface="Times New Roman" pitchFamily="18" charset="0"/>
                <a:cs typeface="Times New Roman" pitchFamily="18" charset="0"/>
              </a:rPr>
              <a:t>.</a:t>
            </a:r>
            <a:br>
              <a:rPr lang="ru-RU" sz="2400" dirty="0" smtClean="0">
                <a:solidFill>
                  <a:srgbClr val="002060"/>
                </a:solidFill>
                <a:latin typeface="Times New Roman" pitchFamily="18" charset="0"/>
                <a:cs typeface="Times New Roman" pitchFamily="18" charset="0"/>
              </a:rPr>
            </a:br>
            <a:endParaRPr lang="ru-RU" sz="2400"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a:xfrm>
            <a:off x="6919415" y="4749421"/>
            <a:ext cx="2088107" cy="1856094"/>
          </a:xfrm>
        </p:spPr>
        <p:txBody>
          <a:bodyPr/>
          <a:lstStyle/>
          <a:p>
            <a:r>
              <a:rPr lang="ru-RU" dirty="0" smtClean="0"/>
              <a:t>Кызыл, </a:t>
            </a:r>
            <a:r>
              <a:rPr lang="ru-RU" dirty="0" err="1" smtClean="0"/>
              <a:t>сары</a:t>
            </a:r>
            <a:r>
              <a:rPr lang="ru-RU" dirty="0" smtClean="0"/>
              <a:t> краска 4 банка </a:t>
            </a:r>
          </a:p>
          <a:p>
            <a:r>
              <a:rPr lang="ru-RU" dirty="0" smtClean="0"/>
              <a:t>4*300=1200</a:t>
            </a:r>
          </a:p>
          <a:p>
            <a:r>
              <a:rPr lang="ru-RU" dirty="0" smtClean="0"/>
              <a:t>0юнчуктар 1000</a:t>
            </a:r>
            <a:endParaRPr lang="ru-RU" dirty="0"/>
          </a:p>
        </p:txBody>
      </p:sp>
      <p:graphicFrame>
        <p:nvGraphicFramePr>
          <p:cNvPr id="5" name="Схема 4"/>
          <p:cNvGraphicFramePr/>
          <p:nvPr>
            <p:extLst>
              <p:ext uri="{D42A27DB-BD31-4B8C-83A1-F6EECF244321}">
                <p14:modId xmlns:p14="http://schemas.microsoft.com/office/powerpoint/2010/main" val="1401431256"/>
              </p:ext>
            </p:extLst>
          </p:nvPr>
        </p:nvGraphicFramePr>
        <p:xfrm>
          <a:off x="445827" y="1965278"/>
          <a:ext cx="6582770" cy="4519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7643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341194"/>
            <a:ext cx="8275094" cy="1009934"/>
          </a:xfrm>
        </p:spPr>
        <p:txBody>
          <a:bodyPr>
            <a:normAutofit/>
          </a:bodyPr>
          <a:lstStyle/>
          <a:p>
            <a:r>
              <a:rPr lang="ru-RU" sz="4400" dirty="0" err="1" smtClean="0">
                <a:solidFill>
                  <a:srgbClr val="002060"/>
                </a:solidFill>
                <a:latin typeface="Times New Roman" pitchFamily="18" charset="0"/>
                <a:cs typeface="Times New Roman" pitchFamily="18" charset="0"/>
              </a:rPr>
              <a:t>Конул</a:t>
            </a:r>
            <a:r>
              <a:rPr lang="ru-RU" sz="4400" dirty="0" smtClean="0">
                <a:solidFill>
                  <a:srgbClr val="002060"/>
                </a:solidFill>
                <a:latin typeface="Times New Roman" pitchFamily="18" charset="0"/>
                <a:cs typeface="Times New Roman" pitchFamily="18" charset="0"/>
              </a:rPr>
              <a:t> </a:t>
            </a:r>
            <a:r>
              <a:rPr lang="ru-RU" sz="4400" dirty="0" err="1" smtClean="0">
                <a:solidFill>
                  <a:srgbClr val="002060"/>
                </a:solidFill>
                <a:latin typeface="Times New Roman" pitchFamily="18" charset="0"/>
                <a:cs typeface="Times New Roman" pitchFamily="18" charset="0"/>
              </a:rPr>
              <a:t>бурганыныздарга</a:t>
            </a:r>
            <a:r>
              <a:rPr lang="ru-RU" sz="4400" dirty="0" smtClean="0">
                <a:solidFill>
                  <a:srgbClr val="002060"/>
                </a:solidFill>
                <a:latin typeface="Times New Roman" pitchFamily="18" charset="0"/>
                <a:cs typeface="Times New Roman" pitchFamily="18" charset="0"/>
              </a:rPr>
              <a:t> </a:t>
            </a:r>
            <a:r>
              <a:rPr lang="ru-RU" sz="4400" dirty="0" err="1" smtClean="0">
                <a:solidFill>
                  <a:srgbClr val="002060"/>
                </a:solidFill>
                <a:latin typeface="Times New Roman" pitchFamily="18" charset="0"/>
                <a:cs typeface="Times New Roman" pitchFamily="18" charset="0"/>
              </a:rPr>
              <a:t>рахмат</a:t>
            </a:r>
            <a:r>
              <a:rPr lang="ru-RU" sz="4400" dirty="0" smtClean="0">
                <a:solidFill>
                  <a:srgbClr val="002060"/>
                </a:solidFill>
                <a:latin typeface="Times New Roman" pitchFamily="18" charset="0"/>
                <a:cs typeface="Times New Roman" pitchFamily="18" charset="0"/>
              </a:rPr>
              <a:t>!</a:t>
            </a:r>
            <a:endParaRPr lang="ru-RU" sz="4400" dirty="0">
              <a:solidFill>
                <a:srgbClr val="002060"/>
              </a:solidFill>
              <a:latin typeface="Times New Roman" pitchFamily="18" charset="0"/>
              <a:cs typeface="Times New Roman" pitchFamily="18" charset="0"/>
            </a:endParaRPr>
          </a:p>
        </p:txBody>
      </p:sp>
      <p:graphicFrame>
        <p:nvGraphicFramePr>
          <p:cNvPr id="4" name="Схема 3"/>
          <p:cNvGraphicFramePr/>
          <p:nvPr>
            <p:extLst>
              <p:ext uri="{D42A27DB-BD31-4B8C-83A1-F6EECF244321}">
                <p14:modId xmlns:p14="http://schemas.microsoft.com/office/powerpoint/2010/main" val="4243180687"/>
              </p:ext>
            </p:extLst>
          </p:nvPr>
        </p:nvGraphicFramePr>
        <p:xfrm>
          <a:off x="736979" y="1396999"/>
          <a:ext cx="7738281" cy="5208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1281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245660"/>
            <a:ext cx="8288741" cy="1064525"/>
          </a:xfrm>
        </p:spPr>
        <p:txBody>
          <a:bodyPr>
            <a:normAutofit/>
          </a:bodyPr>
          <a:lstStyle/>
          <a:p>
            <a:pPr algn="ctr"/>
            <a:r>
              <a:rPr lang="ru-RU" sz="2000" b="1" dirty="0" smtClean="0">
                <a:solidFill>
                  <a:srgbClr val="002060"/>
                </a:solidFill>
                <a:latin typeface="Times New Roman" pitchFamily="18" charset="0"/>
                <a:cs typeface="Times New Roman" pitchFamily="18" charset="0"/>
              </a:rPr>
              <a:t>Жаны </a:t>
            </a:r>
            <a:r>
              <a:rPr lang="ru-RU" sz="2000" b="1" dirty="0" err="1" smtClean="0">
                <a:solidFill>
                  <a:srgbClr val="002060"/>
                </a:solidFill>
                <a:latin typeface="Times New Roman" pitchFamily="18" charset="0"/>
                <a:cs typeface="Times New Roman" pitchFamily="18" charset="0"/>
              </a:rPr>
              <a:t>шайланган</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торога</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жана</a:t>
            </a:r>
            <a:r>
              <a:rPr lang="ru-RU" sz="2000" b="1" dirty="0" smtClean="0">
                <a:solidFill>
                  <a:srgbClr val="002060"/>
                </a:solidFill>
                <a:latin typeface="Times New Roman" pitchFamily="18" charset="0"/>
                <a:cs typeface="Times New Roman" pitchFamily="18" charset="0"/>
              </a:rPr>
              <a:t> ФХЗ Талас </a:t>
            </a:r>
            <a:r>
              <a:rPr lang="ru-RU" sz="2000" b="1" dirty="0" err="1" smtClean="0">
                <a:solidFill>
                  <a:srgbClr val="002060"/>
                </a:solidFill>
                <a:latin typeface="Times New Roman" pitchFamily="18" charset="0"/>
                <a:cs typeface="Times New Roman" pitchFamily="18" charset="0"/>
              </a:rPr>
              <a:t>бутуруучулорунун</a:t>
            </a:r>
            <a:r>
              <a:rPr lang="ru-RU" sz="2000" b="1" dirty="0" smtClean="0">
                <a:solidFill>
                  <a:srgbClr val="002060"/>
                </a:solidFill>
                <a:latin typeface="Times New Roman" pitchFamily="18" charset="0"/>
                <a:cs typeface="Times New Roman" pitchFamily="18" charset="0"/>
              </a:rPr>
              <a:t> Жаны </a:t>
            </a:r>
            <a:r>
              <a:rPr lang="ru-RU" sz="2000" b="1" dirty="0" err="1" smtClean="0">
                <a:solidFill>
                  <a:srgbClr val="002060"/>
                </a:solidFill>
                <a:latin typeface="Times New Roman" pitchFamily="18" charset="0"/>
                <a:cs typeface="Times New Roman" pitchFamily="18" charset="0"/>
              </a:rPr>
              <a:t>жылдык</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куттуктоо</a:t>
            </a:r>
            <a:r>
              <a:rPr lang="ru-RU" sz="2000" b="1" dirty="0" smtClean="0">
                <a:solidFill>
                  <a:srgbClr val="002060"/>
                </a:solidFill>
                <a:latin typeface="Times New Roman" pitchFamily="18" charset="0"/>
                <a:cs typeface="Times New Roman" pitchFamily="18" charset="0"/>
              </a:rPr>
              <a:t> </a:t>
            </a:r>
            <a:r>
              <a:rPr lang="ru-RU" sz="2000" b="1" dirty="0" err="1" smtClean="0">
                <a:solidFill>
                  <a:srgbClr val="002060"/>
                </a:solidFill>
                <a:latin typeface="Times New Roman" pitchFamily="18" charset="0"/>
                <a:cs typeface="Times New Roman" pitchFamily="18" charset="0"/>
              </a:rPr>
              <a:t>жолугушуусу</a:t>
            </a:r>
            <a:endParaRPr lang="ru-RU" sz="2000" b="1" dirty="0">
              <a:solidFill>
                <a:srgbClr val="002060"/>
              </a:solidFill>
              <a:latin typeface="Times New Roman" pitchFamily="18" charset="0"/>
              <a:cs typeface="Times New Roman" pitchFamily="18"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3736359431"/>
              </p:ext>
            </p:extLst>
          </p:nvPr>
        </p:nvGraphicFramePr>
        <p:xfrm>
          <a:off x="609600" y="1569494"/>
          <a:ext cx="8152263" cy="44725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6592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376" y="286603"/>
            <a:ext cx="8284191" cy="1105469"/>
          </a:xfrm>
        </p:spPr>
        <p:txBody>
          <a:bodyPr>
            <a:normAutofit/>
          </a:bodyPr>
          <a:lstStyle/>
          <a:p>
            <a:pPr algn="ctr"/>
            <a:r>
              <a:rPr lang="ru-RU" sz="2000" dirty="0" err="1">
                <a:solidFill>
                  <a:srgbClr val="002060"/>
                </a:solidFill>
                <a:latin typeface="Times New Roman" pitchFamily="18" charset="0"/>
                <a:cs typeface="Times New Roman" pitchFamily="18" charset="0"/>
              </a:rPr>
              <a:t>Ханнс</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Зайдел</a:t>
            </a:r>
            <a:r>
              <a:rPr lang="ru-RU" sz="2000" dirty="0">
                <a:solidFill>
                  <a:srgbClr val="002060"/>
                </a:solidFill>
                <a:latin typeface="Times New Roman" pitchFamily="18" charset="0"/>
                <a:cs typeface="Times New Roman" pitchFamily="18" charset="0"/>
              </a:rPr>
              <a:t>  </a:t>
            </a:r>
            <a:r>
              <a:rPr lang="ru-RU" sz="2000" dirty="0" err="1">
                <a:solidFill>
                  <a:srgbClr val="002060"/>
                </a:solidFill>
                <a:latin typeface="Times New Roman" pitchFamily="18" charset="0"/>
                <a:cs typeface="Times New Roman" pitchFamily="18" charset="0"/>
              </a:rPr>
              <a:t>фондунун</a:t>
            </a:r>
            <a:r>
              <a:rPr lang="ru-RU" sz="2000" dirty="0">
                <a:solidFill>
                  <a:srgbClr val="002060"/>
                </a:solidFill>
                <a:latin typeface="Times New Roman" pitchFamily="18" charset="0"/>
                <a:cs typeface="Times New Roman" pitchFamily="18" charset="0"/>
              </a:rPr>
              <a:t> Талас </a:t>
            </a:r>
            <a:r>
              <a:rPr lang="ru-RU" sz="2000" dirty="0" err="1">
                <a:solidFill>
                  <a:srgbClr val="002060"/>
                </a:solidFill>
                <a:latin typeface="Times New Roman" pitchFamily="18" charset="0"/>
                <a:cs typeface="Times New Roman" pitchFamily="18" charset="0"/>
              </a:rPr>
              <a:t>облусундагы</a:t>
            </a:r>
            <a:r>
              <a:rPr lang="ru-RU" sz="2000" dirty="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бутуруучулору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К.Жанузакова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жана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А.Шамбетованын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жаны</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кызмат</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ордун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куттуктоо</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менен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белектерди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тапшыруу</a:t>
            </a:r>
            <a:endParaRPr lang="ru-RU" sz="2000"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a:xfrm>
            <a:off x="7192370" y="4954137"/>
            <a:ext cx="1719618" cy="1678674"/>
          </a:xfrm>
        </p:spPr>
        <p:txBody>
          <a:bodyPr/>
          <a:lstStyle/>
          <a:p>
            <a:r>
              <a:rPr lang="ru-RU" dirty="0" smtClean="0"/>
              <a:t>2 шарф 2*650=1300 </a:t>
            </a:r>
          </a:p>
          <a:p>
            <a:r>
              <a:rPr lang="ru-RU" dirty="0" smtClean="0"/>
              <a:t>2 букет  2*500=1000 </a:t>
            </a:r>
            <a:endParaRPr lang="ru-RU" dirty="0"/>
          </a:p>
        </p:txBody>
      </p:sp>
      <p:graphicFrame>
        <p:nvGraphicFramePr>
          <p:cNvPr id="4" name="Схема 3"/>
          <p:cNvGraphicFramePr/>
          <p:nvPr>
            <p:extLst>
              <p:ext uri="{D42A27DB-BD31-4B8C-83A1-F6EECF244321}">
                <p14:modId xmlns:p14="http://schemas.microsoft.com/office/powerpoint/2010/main" val="347883416"/>
              </p:ext>
            </p:extLst>
          </p:nvPr>
        </p:nvGraphicFramePr>
        <p:xfrm>
          <a:off x="655092" y="2320118"/>
          <a:ext cx="6182436" cy="4189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0070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95534"/>
            <a:ext cx="8316037" cy="1105469"/>
          </a:xfrm>
        </p:spPr>
        <p:txBody>
          <a:bodyPr>
            <a:noAutofit/>
          </a:bodyPr>
          <a:lstStyle/>
          <a:p>
            <a:pPr algn="ctr"/>
            <a:r>
              <a:rPr lang="ru-RU" sz="2000" dirty="0" smtClean="0">
                <a:solidFill>
                  <a:srgbClr val="002060"/>
                </a:solidFill>
                <a:latin typeface="Times New Roman" pitchFamily="18" charset="0"/>
                <a:cs typeface="Times New Roman" pitchFamily="18" charset="0"/>
              </a:rPr>
              <a:t>23-февраль </a:t>
            </a:r>
            <a:r>
              <a:rPr lang="ru-RU" sz="2000" dirty="0" err="1" smtClean="0">
                <a:solidFill>
                  <a:srgbClr val="002060"/>
                </a:solidFill>
                <a:latin typeface="Times New Roman" pitchFamily="18" charset="0"/>
                <a:cs typeface="Times New Roman" pitchFamily="18" charset="0"/>
              </a:rPr>
              <a:t>Мекенди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коргоочулар</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кунуно</a:t>
            </a:r>
            <a:r>
              <a:rPr lang="ru-RU" sz="2000" dirty="0" smtClean="0">
                <a:solidFill>
                  <a:srgbClr val="002060"/>
                </a:solidFill>
                <a:latin typeface="Times New Roman" pitchFamily="18" charset="0"/>
                <a:cs typeface="Times New Roman" pitchFamily="18" charset="0"/>
              </a:rPr>
              <a:t> карата </a:t>
            </a:r>
            <a:r>
              <a:rPr lang="ru-RU" sz="2000" dirty="0" err="1" smtClean="0">
                <a:solidFill>
                  <a:srgbClr val="002060"/>
                </a:solidFill>
                <a:latin typeface="Times New Roman" pitchFamily="18" charset="0"/>
                <a:cs typeface="Times New Roman" pitchFamily="18" charset="0"/>
              </a:rPr>
              <a:t>жана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ички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биримдикти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бекемдоо</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максатында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мырзаларга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сый</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тамак</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уюштууруу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менен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белектер</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берилди</a:t>
            </a:r>
            <a:endParaRPr lang="ru-RU" sz="2000" dirty="0">
              <a:solidFill>
                <a:srgbClr val="002060"/>
              </a:solidFill>
              <a:latin typeface="Times New Roman" pitchFamily="18" charset="0"/>
              <a:cs typeface="Times New Roman" pitchFamily="18"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1414048392"/>
              </p:ext>
            </p:extLst>
          </p:nvPr>
        </p:nvGraphicFramePr>
        <p:xfrm>
          <a:off x="532263" y="1405720"/>
          <a:ext cx="8297837" cy="5076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4480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286604"/>
            <a:ext cx="8193207" cy="805217"/>
          </a:xfrm>
        </p:spPr>
        <p:txBody>
          <a:bodyPr>
            <a:noAutofit/>
          </a:bodyPr>
          <a:lstStyle/>
          <a:p>
            <a:pPr algn="ctr"/>
            <a:r>
              <a:rPr lang="ru-RU" sz="2000" dirty="0" smtClean="0">
                <a:solidFill>
                  <a:srgbClr val="002060"/>
                </a:solidFill>
                <a:latin typeface="Times New Roman" pitchFamily="18" charset="0"/>
                <a:cs typeface="Times New Roman" pitchFamily="18" charset="0"/>
              </a:rPr>
              <a:t>КР </a:t>
            </a:r>
            <a:r>
              <a:rPr lang="ru-RU" sz="2000" dirty="0" err="1" smtClean="0">
                <a:solidFill>
                  <a:srgbClr val="002060"/>
                </a:solidFill>
                <a:latin typeface="Times New Roman" pitchFamily="18" charset="0"/>
                <a:cs typeface="Times New Roman" pitchFamily="18" charset="0"/>
              </a:rPr>
              <a:t>Туу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жана</a:t>
            </a:r>
            <a:r>
              <a:rPr lang="ru-RU" sz="2000" dirty="0" smtClean="0">
                <a:solidFill>
                  <a:srgbClr val="002060"/>
                </a:solidFill>
                <a:latin typeface="Times New Roman" pitchFamily="18" charset="0"/>
                <a:cs typeface="Times New Roman" pitchFamily="18" charset="0"/>
              </a:rPr>
              <a:t> Ак </a:t>
            </a:r>
            <a:r>
              <a:rPr lang="ru-RU" sz="2000" dirty="0" err="1" smtClean="0">
                <a:solidFill>
                  <a:srgbClr val="002060"/>
                </a:solidFill>
                <a:latin typeface="Times New Roman" pitchFamily="18" charset="0"/>
                <a:cs typeface="Times New Roman" pitchFamily="18" charset="0"/>
              </a:rPr>
              <a:t>калпак</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кунуно</a:t>
            </a:r>
            <a:r>
              <a:rPr lang="ru-RU" sz="2000" dirty="0" smtClean="0">
                <a:solidFill>
                  <a:srgbClr val="002060"/>
                </a:solidFill>
                <a:latin typeface="Times New Roman" pitchFamily="18" charset="0"/>
                <a:cs typeface="Times New Roman" pitchFamily="18" charset="0"/>
              </a:rPr>
              <a:t> карата «</a:t>
            </a:r>
            <a:r>
              <a:rPr lang="ru-RU" sz="2000" dirty="0" err="1" smtClean="0">
                <a:solidFill>
                  <a:srgbClr val="002060"/>
                </a:solidFill>
                <a:latin typeface="Times New Roman" pitchFamily="18" charset="0"/>
                <a:cs typeface="Times New Roman" pitchFamily="18" charset="0"/>
              </a:rPr>
              <a:t>Тенир</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колдоо</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мумкунчулугу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чектелген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балдарга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чакан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иш</a:t>
            </a:r>
            <a:r>
              <a:rPr lang="ru-RU" sz="2000" dirty="0" smtClean="0">
                <a:solidFill>
                  <a:srgbClr val="002060"/>
                </a:solidFill>
                <a:latin typeface="Times New Roman" pitchFamily="18" charset="0"/>
                <a:cs typeface="Times New Roman" pitchFamily="18" charset="0"/>
              </a:rPr>
              <a:t>-чара </a:t>
            </a:r>
            <a:r>
              <a:rPr lang="ru-RU" sz="2000" dirty="0" err="1" smtClean="0">
                <a:solidFill>
                  <a:srgbClr val="002060"/>
                </a:solidFill>
                <a:latin typeface="Times New Roman" pitchFamily="18" charset="0"/>
                <a:cs typeface="Times New Roman" pitchFamily="18" charset="0"/>
              </a:rPr>
              <a:t>уюштуруу</a:t>
            </a:r>
            <a:endParaRPr lang="ru-RU" sz="2000"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a:xfrm>
            <a:off x="6332561" y="3275463"/>
            <a:ext cx="2688608" cy="3398292"/>
          </a:xfrm>
        </p:spPr>
        <p:txBody>
          <a:bodyPr>
            <a:normAutofit/>
          </a:bodyPr>
          <a:lstStyle/>
          <a:p>
            <a:r>
              <a:rPr lang="ru-RU" dirty="0" smtClean="0"/>
              <a:t>18 </a:t>
            </a:r>
            <a:r>
              <a:rPr lang="ru-RU" dirty="0" err="1" smtClean="0"/>
              <a:t>балага</a:t>
            </a:r>
            <a:r>
              <a:rPr lang="ru-RU" dirty="0" smtClean="0"/>
              <a:t> </a:t>
            </a:r>
            <a:r>
              <a:rPr lang="ru-RU" dirty="0" err="1" smtClean="0"/>
              <a:t>жана</a:t>
            </a:r>
            <a:r>
              <a:rPr lang="ru-RU" dirty="0" smtClean="0"/>
              <a:t> </a:t>
            </a:r>
            <a:r>
              <a:rPr lang="ru-RU" dirty="0" err="1" smtClean="0"/>
              <a:t>жетекчисине</a:t>
            </a:r>
            <a:r>
              <a:rPr lang="ru-RU" dirty="0" smtClean="0"/>
              <a:t> </a:t>
            </a:r>
            <a:r>
              <a:rPr lang="ru-RU" dirty="0" err="1" smtClean="0"/>
              <a:t>калпактар</a:t>
            </a:r>
            <a:r>
              <a:rPr lang="ru-RU" dirty="0" smtClean="0"/>
              <a:t> </a:t>
            </a:r>
            <a:r>
              <a:rPr lang="ru-RU" dirty="0" err="1" smtClean="0"/>
              <a:t>жана</a:t>
            </a:r>
            <a:r>
              <a:rPr lang="ru-RU" dirty="0" smtClean="0"/>
              <a:t> </a:t>
            </a:r>
            <a:r>
              <a:rPr lang="ru-RU" dirty="0" err="1" smtClean="0"/>
              <a:t>татуулар</a:t>
            </a:r>
            <a:r>
              <a:rPr lang="ru-RU" dirty="0" smtClean="0"/>
              <a:t> </a:t>
            </a:r>
            <a:r>
              <a:rPr lang="ru-RU" dirty="0" err="1" smtClean="0"/>
              <a:t>тапшырылды</a:t>
            </a:r>
            <a:r>
              <a:rPr lang="ru-RU" dirty="0" smtClean="0"/>
              <a:t>.</a:t>
            </a:r>
          </a:p>
          <a:p>
            <a:r>
              <a:rPr lang="ru-RU" dirty="0" err="1" smtClean="0"/>
              <a:t>Калпак</a:t>
            </a:r>
            <a:r>
              <a:rPr lang="ru-RU" dirty="0" smtClean="0"/>
              <a:t> 19*300=5700</a:t>
            </a:r>
          </a:p>
          <a:p>
            <a:r>
              <a:rPr lang="ru-RU" dirty="0" err="1" smtClean="0"/>
              <a:t>Желек</a:t>
            </a:r>
            <a:r>
              <a:rPr lang="ru-RU" dirty="0" smtClean="0"/>
              <a:t> 500 с</a:t>
            </a:r>
          </a:p>
          <a:p>
            <a:r>
              <a:rPr lang="ru-RU" dirty="0" err="1" smtClean="0"/>
              <a:t>Таттуулар</a:t>
            </a:r>
            <a:r>
              <a:rPr lang="ru-RU" dirty="0" smtClean="0"/>
              <a:t> </a:t>
            </a:r>
            <a:r>
              <a:rPr lang="ru-RU" dirty="0" err="1" smtClean="0"/>
              <a:t>жана</a:t>
            </a:r>
            <a:r>
              <a:rPr lang="ru-RU" dirty="0" smtClean="0"/>
              <a:t> </a:t>
            </a:r>
            <a:r>
              <a:rPr lang="ru-RU" dirty="0" err="1" smtClean="0"/>
              <a:t>суусундуктар</a:t>
            </a:r>
            <a:r>
              <a:rPr lang="ru-RU" dirty="0" smtClean="0"/>
              <a:t> 2000</a:t>
            </a:r>
          </a:p>
          <a:p>
            <a:r>
              <a:rPr lang="ru-RU" dirty="0" err="1" smtClean="0"/>
              <a:t>Жалпы</a:t>
            </a:r>
            <a:r>
              <a:rPr lang="ru-RU" dirty="0" smtClean="0"/>
              <a:t>: 8200</a:t>
            </a:r>
          </a:p>
          <a:p>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61" y="2784137"/>
            <a:ext cx="2688608" cy="3452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Схема 5"/>
          <p:cNvGraphicFramePr/>
          <p:nvPr>
            <p:extLst>
              <p:ext uri="{D42A27DB-BD31-4B8C-83A1-F6EECF244321}">
                <p14:modId xmlns:p14="http://schemas.microsoft.com/office/powerpoint/2010/main" val="2156328759"/>
              </p:ext>
            </p:extLst>
          </p:nvPr>
        </p:nvGraphicFramePr>
        <p:xfrm>
          <a:off x="477673" y="1378424"/>
          <a:ext cx="5145206" cy="5281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4032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259308"/>
            <a:ext cx="7783774" cy="1037230"/>
          </a:xfrm>
        </p:spPr>
        <p:txBody>
          <a:bodyPr>
            <a:normAutofit/>
          </a:bodyPr>
          <a:lstStyle/>
          <a:p>
            <a:pPr algn="ctr"/>
            <a:r>
              <a:rPr lang="ru-RU" sz="2000" dirty="0" err="1" smtClean="0">
                <a:solidFill>
                  <a:srgbClr val="002060"/>
                </a:solidFill>
                <a:latin typeface="Times New Roman" pitchFamily="18" charset="0"/>
                <a:cs typeface="Times New Roman" pitchFamily="18" charset="0"/>
              </a:rPr>
              <a:t>Фонддун</a:t>
            </a:r>
            <a:r>
              <a:rPr lang="ru-RU" sz="2000" dirty="0" smtClean="0">
                <a:solidFill>
                  <a:srgbClr val="002060"/>
                </a:solidFill>
                <a:latin typeface="Times New Roman" pitchFamily="18" charset="0"/>
                <a:cs typeface="Times New Roman" pitchFamily="18" charset="0"/>
              </a:rPr>
              <a:t> 2014-жылдын </a:t>
            </a:r>
            <a:r>
              <a:rPr lang="ru-RU" sz="2000" dirty="0" err="1" smtClean="0">
                <a:solidFill>
                  <a:srgbClr val="002060"/>
                </a:solidFill>
                <a:latin typeface="Times New Roman" pitchFamily="18" charset="0"/>
                <a:cs typeface="Times New Roman" pitchFamily="18" charset="0"/>
              </a:rPr>
              <a:t>бутуруучусу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А.Орунбаеванын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демилгеси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менен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уюштурулган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Жаз</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жыпары</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Аялзат</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гулдору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жарманкеси</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откорулду</a:t>
            </a:r>
            <a:r>
              <a:rPr lang="ru-RU" sz="2000" dirty="0" smtClean="0">
                <a:solidFill>
                  <a:srgbClr val="002060"/>
                </a:solidFill>
                <a:latin typeface="Times New Roman" pitchFamily="18" charset="0"/>
                <a:cs typeface="Times New Roman" pitchFamily="18" charset="0"/>
              </a:rPr>
              <a:t> </a:t>
            </a:r>
            <a:endParaRPr lang="ru-RU" sz="2000"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a:xfrm>
            <a:off x="6782937" y="3002507"/>
            <a:ext cx="2115404" cy="3616657"/>
          </a:xfrm>
        </p:spPr>
        <p:txBody>
          <a:bodyPr/>
          <a:lstStyle/>
          <a:p>
            <a:r>
              <a:rPr lang="ru-RU" dirty="0" err="1" smtClean="0"/>
              <a:t>Жарманкеден</a:t>
            </a:r>
            <a:r>
              <a:rPr lang="ru-RU" dirty="0" smtClean="0"/>
              <a:t> </a:t>
            </a:r>
            <a:r>
              <a:rPr lang="ru-RU" dirty="0" err="1" smtClean="0"/>
              <a:t>тушкон</a:t>
            </a:r>
            <a:r>
              <a:rPr lang="ru-RU" dirty="0" smtClean="0"/>
              <a:t> </a:t>
            </a:r>
            <a:r>
              <a:rPr lang="ru-RU" dirty="0" err="1" smtClean="0"/>
              <a:t>каражаттан</a:t>
            </a:r>
            <a:r>
              <a:rPr lang="ru-RU" dirty="0" smtClean="0"/>
              <a:t> </a:t>
            </a:r>
            <a:r>
              <a:rPr lang="ru-RU" dirty="0" err="1" smtClean="0"/>
              <a:t>жакыр</a:t>
            </a:r>
            <a:r>
              <a:rPr lang="ru-RU" dirty="0" smtClean="0"/>
              <a:t> </a:t>
            </a:r>
            <a:r>
              <a:rPr lang="ru-RU" dirty="0" err="1" smtClean="0"/>
              <a:t>жашаган</a:t>
            </a:r>
            <a:r>
              <a:rPr lang="ru-RU" dirty="0" smtClean="0"/>
              <a:t> </a:t>
            </a:r>
            <a:r>
              <a:rPr lang="ru-RU" dirty="0" err="1" smtClean="0"/>
              <a:t>аялдардын</a:t>
            </a:r>
            <a:r>
              <a:rPr lang="ru-RU" dirty="0" smtClean="0"/>
              <a:t> </a:t>
            </a:r>
            <a:r>
              <a:rPr lang="ru-RU" dirty="0" err="1" smtClean="0"/>
              <a:t>озунун</a:t>
            </a:r>
            <a:r>
              <a:rPr lang="ru-RU" dirty="0" smtClean="0"/>
              <a:t> </a:t>
            </a:r>
            <a:r>
              <a:rPr lang="ru-RU" dirty="0" err="1" smtClean="0"/>
              <a:t>чакан</a:t>
            </a:r>
            <a:r>
              <a:rPr lang="ru-RU" dirty="0" smtClean="0"/>
              <a:t> </a:t>
            </a:r>
            <a:r>
              <a:rPr lang="ru-RU" dirty="0" err="1" smtClean="0"/>
              <a:t>ишин</a:t>
            </a:r>
            <a:r>
              <a:rPr lang="ru-RU" dirty="0" smtClean="0"/>
              <a:t> </a:t>
            </a:r>
            <a:r>
              <a:rPr lang="ru-RU" dirty="0" err="1" smtClean="0"/>
              <a:t>улантуусуна</a:t>
            </a:r>
            <a:r>
              <a:rPr lang="ru-RU" dirty="0" smtClean="0"/>
              <a:t> </a:t>
            </a:r>
            <a:r>
              <a:rPr lang="ru-RU" dirty="0" err="1" smtClean="0"/>
              <a:t>жардам</a:t>
            </a:r>
            <a:r>
              <a:rPr lang="ru-RU" dirty="0" smtClean="0"/>
              <a:t> катары </a:t>
            </a:r>
            <a:r>
              <a:rPr lang="ru-RU" dirty="0" err="1" smtClean="0"/>
              <a:t>берилди</a:t>
            </a:r>
            <a:r>
              <a:rPr lang="ru-RU" dirty="0" smtClean="0"/>
              <a:t> </a:t>
            </a:r>
            <a:endParaRPr lang="ru-RU" dirty="0"/>
          </a:p>
        </p:txBody>
      </p:sp>
      <p:graphicFrame>
        <p:nvGraphicFramePr>
          <p:cNvPr id="4" name="Схема 3"/>
          <p:cNvGraphicFramePr/>
          <p:nvPr>
            <p:extLst>
              <p:ext uri="{D42A27DB-BD31-4B8C-83A1-F6EECF244321}">
                <p14:modId xmlns:p14="http://schemas.microsoft.com/office/powerpoint/2010/main" val="1097706439"/>
              </p:ext>
            </p:extLst>
          </p:nvPr>
        </p:nvGraphicFramePr>
        <p:xfrm>
          <a:off x="423081" y="1692322"/>
          <a:ext cx="6223379" cy="49131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5372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177421"/>
            <a:ext cx="8056729" cy="614149"/>
          </a:xfrm>
        </p:spPr>
        <p:txBody>
          <a:bodyPr>
            <a:normAutofit/>
          </a:bodyPr>
          <a:lstStyle/>
          <a:p>
            <a:pPr algn="ctr"/>
            <a:r>
              <a:rPr lang="ru-RU" sz="2000" dirty="0" smtClean="0">
                <a:solidFill>
                  <a:srgbClr val="002060"/>
                </a:solidFill>
                <a:latin typeface="Times New Roman" pitchFamily="18" charset="0"/>
                <a:cs typeface="Times New Roman" pitchFamily="18" charset="0"/>
              </a:rPr>
              <a:t>8-март </a:t>
            </a:r>
            <a:r>
              <a:rPr lang="ru-RU" sz="2000" dirty="0" err="1" smtClean="0">
                <a:solidFill>
                  <a:srgbClr val="002060"/>
                </a:solidFill>
                <a:latin typeface="Times New Roman" pitchFamily="18" charset="0"/>
                <a:cs typeface="Times New Roman" pitchFamily="18" charset="0"/>
              </a:rPr>
              <a:t>Аялдардын</a:t>
            </a:r>
            <a:r>
              <a:rPr lang="ru-RU" sz="2000" dirty="0" smtClean="0">
                <a:solidFill>
                  <a:srgbClr val="002060"/>
                </a:solidFill>
                <a:latin typeface="Times New Roman" pitchFamily="18" charset="0"/>
                <a:cs typeface="Times New Roman" pitchFamily="18" charset="0"/>
              </a:rPr>
              <a:t> Эл </a:t>
            </a:r>
            <a:r>
              <a:rPr lang="ru-RU" sz="2000" dirty="0" err="1" smtClean="0">
                <a:solidFill>
                  <a:srgbClr val="002060"/>
                </a:solidFill>
                <a:latin typeface="Times New Roman" pitchFamily="18" charset="0"/>
                <a:cs typeface="Times New Roman" pitchFamily="18" charset="0"/>
              </a:rPr>
              <a:t>аралык</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кунуно</a:t>
            </a:r>
            <a:r>
              <a:rPr lang="ru-RU" sz="2000" dirty="0" smtClean="0">
                <a:solidFill>
                  <a:srgbClr val="002060"/>
                </a:solidFill>
                <a:latin typeface="Times New Roman" pitchFamily="18" charset="0"/>
                <a:cs typeface="Times New Roman" pitchFamily="18" charset="0"/>
              </a:rPr>
              <a:t> карата </a:t>
            </a:r>
            <a:r>
              <a:rPr lang="ru-RU" sz="2000" dirty="0" err="1" smtClean="0">
                <a:solidFill>
                  <a:srgbClr val="002060"/>
                </a:solidFill>
                <a:latin typeface="Times New Roman" pitchFamily="18" charset="0"/>
                <a:cs typeface="Times New Roman" pitchFamily="18" charset="0"/>
              </a:rPr>
              <a:t>айымдарды</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куттуктоо</a:t>
            </a:r>
            <a:endParaRPr lang="ru-RU" sz="2000" dirty="0">
              <a:solidFill>
                <a:srgbClr val="002060"/>
              </a:solidFill>
              <a:latin typeface="Times New Roman" pitchFamily="18" charset="0"/>
              <a:cs typeface="Times New Roman" pitchFamily="18" charset="0"/>
            </a:endParaRPr>
          </a:p>
        </p:txBody>
      </p:sp>
      <p:graphicFrame>
        <p:nvGraphicFramePr>
          <p:cNvPr id="4" name="Схема 3"/>
          <p:cNvGraphicFramePr/>
          <p:nvPr>
            <p:extLst>
              <p:ext uri="{D42A27DB-BD31-4B8C-83A1-F6EECF244321}">
                <p14:modId xmlns:p14="http://schemas.microsoft.com/office/powerpoint/2010/main" val="2973198921"/>
              </p:ext>
            </p:extLst>
          </p:nvPr>
        </p:nvGraphicFramePr>
        <p:xfrm>
          <a:off x="655092" y="873457"/>
          <a:ext cx="8011235" cy="5718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9919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99" y="313899"/>
            <a:ext cx="8179559" cy="1419367"/>
          </a:xfrm>
        </p:spPr>
        <p:txBody>
          <a:bodyPr>
            <a:noAutofit/>
          </a:bodyPr>
          <a:lstStyle/>
          <a:p>
            <a:pPr algn="just"/>
            <a:r>
              <a:rPr lang="en-US" sz="2000" dirty="0" smtClean="0">
                <a:solidFill>
                  <a:srgbClr val="002060"/>
                </a:solidFill>
                <a:latin typeface="Times New Roman" pitchFamily="18" charset="0"/>
                <a:cs typeface="Times New Roman" pitchFamily="18" charset="0"/>
              </a:rPr>
              <a:t>COVID-19 </a:t>
            </a:r>
            <a:r>
              <a:rPr lang="ru-RU" sz="2000" dirty="0" err="1" smtClean="0">
                <a:solidFill>
                  <a:srgbClr val="002060"/>
                </a:solidFill>
                <a:latin typeface="Times New Roman" pitchFamily="18" charset="0"/>
                <a:cs typeface="Times New Roman" pitchFamily="18" charset="0"/>
              </a:rPr>
              <a:t>дуйнолук</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пандемиясына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каршы</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курошуу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жана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калк</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арасында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массалык</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оорууга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жол</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бербоо</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максатында</a:t>
            </a:r>
            <a:r>
              <a:rPr lang="ru-RU" sz="2000" dirty="0" smtClean="0">
                <a:solidFill>
                  <a:srgbClr val="002060"/>
                </a:solidFill>
                <a:latin typeface="Times New Roman" pitchFamily="18" charset="0"/>
                <a:cs typeface="Times New Roman" pitchFamily="18" charset="0"/>
              </a:rPr>
              <a:t>  ФХЗ </a:t>
            </a:r>
            <a:r>
              <a:rPr lang="ru-RU" sz="2000" dirty="0" err="1" smtClean="0">
                <a:solidFill>
                  <a:srgbClr val="002060"/>
                </a:solidFill>
                <a:latin typeface="Times New Roman" pitchFamily="18" charset="0"/>
                <a:cs typeface="Times New Roman" pitchFamily="18" charset="0"/>
              </a:rPr>
              <a:t>бутуруучулору</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А.Орунбаева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Ж.Байгараева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М.Чиркеева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Т.Эдилов</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А.Исманов</a:t>
            </a:r>
            <a:r>
              <a:rPr lang="ru-RU" sz="2000" dirty="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тарабынан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беткаптар</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тигилип</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элге</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бекер</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таркатылды</a:t>
            </a:r>
            <a:endParaRPr lang="ru-RU" sz="2000"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a:xfrm>
            <a:off x="6591869" y="4899546"/>
            <a:ext cx="2279176" cy="1528549"/>
          </a:xfrm>
        </p:spPr>
        <p:txBody>
          <a:bodyPr/>
          <a:lstStyle/>
          <a:p>
            <a:r>
              <a:rPr lang="ru-RU" dirty="0" smtClean="0"/>
              <a:t>5580 </a:t>
            </a:r>
            <a:r>
              <a:rPr lang="ru-RU" dirty="0" err="1" smtClean="0"/>
              <a:t>сомго</a:t>
            </a:r>
            <a:r>
              <a:rPr lang="ru-RU" dirty="0" smtClean="0"/>
              <a:t> марли </a:t>
            </a:r>
            <a:r>
              <a:rPr lang="ru-RU" dirty="0" err="1" smtClean="0"/>
              <a:t>алынып</a:t>
            </a:r>
            <a:endParaRPr lang="ru-RU" dirty="0" smtClean="0"/>
          </a:p>
          <a:p>
            <a:r>
              <a:rPr lang="ru-RU" dirty="0" smtClean="0"/>
              <a:t> 600 маска </a:t>
            </a:r>
            <a:r>
              <a:rPr lang="ru-RU" dirty="0" err="1" smtClean="0"/>
              <a:t>тигилди</a:t>
            </a:r>
            <a:endParaRPr lang="ru-RU" dirty="0" smtClean="0"/>
          </a:p>
          <a:p>
            <a:endParaRPr lang="ru-RU" dirty="0"/>
          </a:p>
        </p:txBody>
      </p:sp>
      <p:graphicFrame>
        <p:nvGraphicFramePr>
          <p:cNvPr id="4" name="Схема 3"/>
          <p:cNvGraphicFramePr/>
          <p:nvPr>
            <p:extLst>
              <p:ext uri="{D42A27DB-BD31-4B8C-83A1-F6EECF244321}">
                <p14:modId xmlns:p14="http://schemas.microsoft.com/office/powerpoint/2010/main" val="3753190488"/>
              </p:ext>
            </p:extLst>
          </p:nvPr>
        </p:nvGraphicFramePr>
        <p:xfrm>
          <a:off x="477672" y="1705970"/>
          <a:ext cx="6987653" cy="4735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16354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8615" y="218364"/>
            <a:ext cx="8352430" cy="1091821"/>
          </a:xfrm>
        </p:spPr>
        <p:txBody>
          <a:bodyPr>
            <a:normAutofit/>
          </a:bodyPr>
          <a:lstStyle/>
          <a:p>
            <a:pPr algn="ctr"/>
            <a:r>
              <a:rPr lang="ru-RU" sz="2000" dirty="0" smtClean="0">
                <a:solidFill>
                  <a:srgbClr val="002060"/>
                </a:solidFill>
                <a:latin typeface="Times New Roman" pitchFamily="18" charset="0"/>
                <a:cs typeface="Times New Roman" pitchFamily="18" charset="0"/>
              </a:rPr>
              <a:t>9-май </a:t>
            </a:r>
            <a:r>
              <a:rPr lang="ru-RU" sz="2000" dirty="0" err="1" smtClean="0">
                <a:solidFill>
                  <a:srgbClr val="002060"/>
                </a:solidFill>
                <a:latin typeface="Times New Roman" pitchFamily="18" charset="0"/>
                <a:cs typeface="Times New Roman" pitchFamily="18" charset="0"/>
              </a:rPr>
              <a:t>Улуу</a:t>
            </a:r>
            <a:r>
              <a:rPr lang="ru-RU" sz="2000" dirty="0" err="1">
                <a:solidFill>
                  <a:srgbClr val="002060"/>
                </a:solidFill>
                <a:latin typeface="Times New Roman" pitchFamily="18" charset="0"/>
                <a:cs typeface="Times New Roman" pitchFamily="18" charset="0"/>
              </a:rPr>
              <a:t>-</a:t>
            </a:r>
            <a:r>
              <a:rPr lang="ru-RU" sz="2000" dirty="0" err="1" smtClean="0">
                <a:solidFill>
                  <a:srgbClr val="002060"/>
                </a:solidFill>
                <a:latin typeface="Times New Roman" pitchFamily="18" charset="0"/>
                <a:cs typeface="Times New Roman" pitchFamily="18" charset="0"/>
              </a:rPr>
              <a:t>Ата</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Мекендик</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согуштун</a:t>
            </a:r>
            <a:r>
              <a:rPr lang="ru-RU" sz="2000" dirty="0" smtClean="0">
                <a:solidFill>
                  <a:srgbClr val="002060"/>
                </a:solidFill>
                <a:latin typeface="Times New Roman" pitchFamily="18" charset="0"/>
                <a:cs typeface="Times New Roman" pitchFamily="18" charset="0"/>
              </a:rPr>
              <a:t>  75-жылдыгына карата Талас </a:t>
            </a:r>
            <a:r>
              <a:rPr lang="ru-RU" sz="2000" dirty="0" err="1" smtClean="0">
                <a:solidFill>
                  <a:srgbClr val="002060"/>
                </a:solidFill>
                <a:latin typeface="Times New Roman" pitchFamily="18" charset="0"/>
                <a:cs typeface="Times New Roman" pitchFamily="18" charset="0"/>
              </a:rPr>
              <a:t>шаарындагы</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согуштун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ардагерлерин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куттуктоо</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менен</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конверттер</a:t>
            </a:r>
            <a:r>
              <a:rPr lang="ru-RU" sz="2000" dirty="0" smtClean="0">
                <a:solidFill>
                  <a:srgbClr val="002060"/>
                </a:solidFill>
                <a:latin typeface="Times New Roman" pitchFamily="18" charset="0"/>
                <a:cs typeface="Times New Roman" pitchFamily="18" charset="0"/>
              </a:rPr>
              <a:t> </a:t>
            </a:r>
            <a:r>
              <a:rPr lang="ru-RU" sz="2000" dirty="0" err="1" smtClean="0">
                <a:solidFill>
                  <a:srgbClr val="002060"/>
                </a:solidFill>
                <a:latin typeface="Times New Roman" pitchFamily="18" charset="0"/>
                <a:cs typeface="Times New Roman" pitchFamily="18" charset="0"/>
              </a:rPr>
              <a:t>тапшырылды</a:t>
            </a:r>
            <a:endParaRPr lang="ru-RU" sz="2000" dirty="0">
              <a:solidFill>
                <a:srgbClr val="002060"/>
              </a:solidFill>
              <a:latin typeface="Times New Roman" pitchFamily="18" charset="0"/>
              <a:cs typeface="Times New Roman" pitchFamily="18" charset="0"/>
            </a:endParaRPr>
          </a:p>
        </p:txBody>
      </p:sp>
      <p:sp>
        <p:nvSpPr>
          <p:cNvPr id="3" name="Объект 2"/>
          <p:cNvSpPr>
            <a:spLocks noGrp="1"/>
          </p:cNvSpPr>
          <p:nvPr>
            <p:ph idx="1"/>
          </p:nvPr>
        </p:nvSpPr>
        <p:spPr>
          <a:xfrm>
            <a:off x="7014950" y="4640239"/>
            <a:ext cx="1910686" cy="1992572"/>
          </a:xfrm>
        </p:spPr>
        <p:txBody>
          <a:bodyPr>
            <a:normAutofit/>
          </a:bodyPr>
          <a:lstStyle/>
          <a:p>
            <a:r>
              <a:rPr lang="ru-RU" dirty="0" smtClean="0"/>
              <a:t>Конверт 2*3000=6000</a:t>
            </a:r>
          </a:p>
          <a:p>
            <a:r>
              <a:rPr lang="ru-RU" dirty="0" smtClean="0"/>
              <a:t>Гул 2*500=1000</a:t>
            </a:r>
          </a:p>
          <a:p>
            <a:r>
              <a:rPr lang="ru-RU" dirty="0" err="1" smtClean="0"/>
              <a:t>Жалпы</a:t>
            </a:r>
            <a:r>
              <a:rPr lang="ru-RU" dirty="0" smtClean="0"/>
              <a:t>: 7000</a:t>
            </a:r>
            <a:endParaRPr lang="ru-RU" dirty="0"/>
          </a:p>
        </p:txBody>
      </p:sp>
      <p:graphicFrame>
        <p:nvGraphicFramePr>
          <p:cNvPr id="4" name="Схема 3"/>
          <p:cNvGraphicFramePr/>
          <p:nvPr>
            <p:extLst>
              <p:ext uri="{D42A27DB-BD31-4B8C-83A1-F6EECF244321}">
                <p14:modId xmlns:p14="http://schemas.microsoft.com/office/powerpoint/2010/main" val="2602484894"/>
              </p:ext>
            </p:extLst>
          </p:nvPr>
        </p:nvGraphicFramePr>
        <p:xfrm>
          <a:off x="354842" y="1397000"/>
          <a:ext cx="7124131" cy="5208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5459197"/>
      </p:ext>
    </p:extLst>
  </p:cSld>
  <p:clrMapOvr>
    <a:masterClrMapping/>
  </p:clrMapOvr>
  <p:timing>
    <p:tnLst>
      <p:par>
        <p:cTn id="1" dur="indefinite" restart="never" nodeType="tmRoot"/>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Austin</Template>
  <TotalTime>257</TotalTime>
  <Words>248</Words>
  <Application>Microsoft Office PowerPoint</Application>
  <PresentationFormat>Экран (4:3)</PresentationFormat>
  <Paragraphs>30</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Грань</vt:lpstr>
      <vt:lpstr>Ханнс Зайдел  фондунун Талас облусундагы бутуруучулорунун  2020-жылдын  I-II-кварталдагы отчету</vt:lpstr>
      <vt:lpstr>Жаны шайланган торога  жана ФХЗ Талас бутуруучулорунун Жаны жылдык куттуктоо жолугушуусу</vt:lpstr>
      <vt:lpstr>Ханнс Зайдел  фондунун Талас облусундагы бутуруучулору К.Жанузакова жана А.Шамбетованын жаны кызмат ордун куттуктоо  менен белектерди тапшыруу</vt:lpstr>
      <vt:lpstr>23-февраль Мекенди коргоочулар кунуно карата жана ички биримдикти бекемдоо максатында  мырзаларга сый тамак уюштууруу менен белектер берилди</vt:lpstr>
      <vt:lpstr>КР Туу жана Ак калпак кунуно карата «Тенир колдоо» мумкунчулугу чектелген балдарга чакан иш-чара уюштуруу</vt:lpstr>
      <vt:lpstr>Фонддун 2014-жылдын бутуруучусу А.Орунбаеванын демилгеси менен уюштурулган  «Жаз жыпары Аялзат гулдору» жарманкеси откорулду </vt:lpstr>
      <vt:lpstr>8-март Аялдардын Эл аралык кунуно карата айымдарды куттуктоо</vt:lpstr>
      <vt:lpstr>COVID-19 дуйнолук пандемиясына  каршы курошуу жана калк арасында массалык оорууга жол бербоо максатында  ФХЗ бутуруучулору А.Орунбаева, Ж.Байгараева, М.Чиркеева, Т.Эдилов, А.Исманов тарабынан беткаптар тигилип  элге бекер таркатылды</vt:lpstr>
      <vt:lpstr>9-май Улуу-Ата Мекендик согуштун  75-жылдыгына карата Талас шаарындагы согуштун ардагерлерин куттуктоо менен конверттер тапшырылды</vt:lpstr>
      <vt:lpstr>Ыйык орозо айында  ифтар откоруу менен бирге келерки иш-чаралар талкууланды</vt:lpstr>
      <vt:lpstr>1-июнь Буткул Дуйнолук балдарды коргоо кунуно карата Талас шаарындагы балдар бакчасынын ремонт иштерине комок корсотуу катары краскалар жана керектуу шаймандарды тапшыруу менен бирге кол кабыш иштери жургузулду. Ошондой эле белектер берилди. </vt:lpstr>
      <vt:lpstr>Конул бурганыныздарга рахмат!</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Ханнс Зайдель Фондунун Ысык-Көл областынын бүтүрүүчүлөрүнүн</dc:title>
  <dc:creator>acer</dc:creator>
  <cp:lastModifiedBy>Пользователь</cp:lastModifiedBy>
  <cp:revision>83</cp:revision>
  <dcterms:created xsi:type="dcterms:W3CDTF">2020-03-02T17:35:49Z</dcterms:created>
  <dcterms:modified xsi:type="dcterms:W3CDTF">2020-06-05T14:41:51Z</dcterms:modified>
</cp:coreProperties>
</file>