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8" r:id="rId3"/>
    <p:sldId id="268" r:id="rId4"/>
    <p:sldId id="266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3036" y="-1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2552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7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8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2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11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20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3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30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8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4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7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0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7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6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1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4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4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4480" y="1996440"/>
            <a:ext cx="6736080" cy="2494062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chemeClr val="tx1"/>
                </a:solidFill>
              </a:rPr>
              <a:t>Ч</a:t>
            </a:r>
            <a:r>
              <a:rPr lang="ky-KG" altLang="ru-RU" sz="3600" b="1" dirty="0">
                <a:solidFill>
                  <a:schemeClr val="tx1"/>
                </a:solidFill>
              </a:rPr>
              <a:t>ү</a:t>
            </a:r>
            <a:r>
              <a:rPr lang="ru-RU" altLang="ru-RU" sz="3600" b="1" dirty="0">
                <a:solidFill>
                  <a:schemeClr val="tx1"/>
                </a:solidFill>
              </a:rPr>
              <a:t>й – Бишкек </a:t>
            </a:r>
            <a:r>
              <a:rPr lang="ru-RU" altLang="ru-RU" sz="3600" b="1" dirty="0" err="1">
                <a:solidFill>
                  <a:schemeClr val="tx1"/>
                </a:solidFill>
              </a:rPr>
              <a:t>тайпасынын</a:t>
            </a:r>
            <a:r>
              <a:rPr lang="ru-RU" altLang="ru-RU" sz="3600" b="1" dirty="0">
                <a:solidFill>
                  <a:schemeClr val="tx1"/>
                </a:solidFill>
              </a:rPr>
              <a:t> </a:t>
            </a:r>
            <a:r>
              <a:rPr lang="ru-RU" altLang="ru-RU" sz="3600" b="1" dirty="0" smtClean="0">
                <a:solidFill>
                  <a:schemeClr val="tx1"/>
                </a:solidFill>
              </a:rPr>
              <a:t/>
            </a:r>
            <a:br>
              <a:rPr lang="ru-RU" altLang="ru-RU" sz="3600" b="1" dirty="0" smtClean="0">
                <a:solidFill>
                  <a:schemeClr val="tx1"/>
                </a:solidFill>
              </a:rPr>
            </a:br>
            <a:r>
              <a:rPr lang="ru-RU" altLang="ru-RU" sz="3600" b="1" dirty="0" smtClean="0">
                <a:solidFill>
                  <a:schemeClr val="tx1"/>
                </a:solidFill>
              </a:rPr>
              <a:t>2020-жылынын июнь, июль, август </a:t>
            </a:r>
            <a:r>
              <a:rPr lang="ru-RU" altLang="ru-RU" sz="3600" b="1" dirty="0" err="1" smtClean="0">
                <a:solidFill>
                  <a:schemeClr val="tx1"/>
                </a:solidFill>
              </a:rPr>
              <a:t>айларына</a:t>
            </a:r>
            <a:r>
              <a:rPr lang="ru-RU" altLang="ru-RU" sz="3600" b="1" dirty="0" smtClean="0">
                <a:solidFill>
                  <a:schemeClr val="tx1"/>
                </a:solidFill>
              </a:rPr>
              <a:t> </a:t>
            </a:r>
            <a:r>
              <a:rPr lang="ru-RU" altLang="ru-RU" sz="3600" b="1" dirty="0">
                <a:solidFill>
                  <a:schemeClr val="tx1"/>
                </a:solidFill>
              </a:rPr>
              <a:t/>
            </a:r>
            <a:br>
              <a:rPr lang="ru-RU" altLang="ru-RU" sz="3600" b="1" dirty="0">
                <a:solidFill>
                  <a:schemeClr val="tx1"/>
                </a:solidFill>
              </a:rPr>
            </a:br>
            <a:r>
              <a:rPr lang="ru-RU" altLang="ru-RU" sz="3600" b="1" dirty="0" err="1">
                <a:solidFill>
                  <a:schemeClr val="tx1"/>
                </a:solidFill>
              </a:rPr>
              <a:t>иш</a:t>
            </a:r>
            <a:r>
              <a:rPr lang="ru-RU" altLang="ru-RU" sz="3600" b="1" dirty="0">
                <a:solidFill>
                  <a:schemeClr val="tx1"/>
                </a:solidFill>
              </a:rPr>
              <a:t> -планы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640" y="5478616"/>
            <a:ext cx="4193688" cy="5484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Бишкек - 2020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32" y="0"/>
            <a:ext cx="1577692" cy="13076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603" y="22753"/>
            <a:ext cx="1300373" cy="13076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0658" y="219833"/>
            <a:ext cx="1517339" cy="86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69" y="0"/>
            <a:ext cx="7700685" cy="579549"/>
          </a:xfrm>
        </p:spPr>
        <p:txBody>
          <a:bodyPr>
            <a:normAutofit/>
          </a:bodyPr>
          <a:lstStyle/>
          <a:p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Ханнс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Зайдел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фонду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менен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өткөрүлүүчү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иш-чаралар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жолугушуу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тренинг,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кайрымдуулук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тегерек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стол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ж.б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.)</a:t>
            </a:r>
            <a:endParaRPr lang="ru-RU" sz="1600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809824"/>
              </p:ext>
            </p:extLst>
          </p:nvPr>
        </p:nvGraphicFramePr>
        <p:xfrm>
          <a:off x="333633" y="686573"/>
          <a:ext cx="8429367" cy="568374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7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06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12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62008">
                  <a:extLst>
                    <a:ext uri="{9D8B030D-6E8A-4147-A177-3AD203B41FA5}">
                      <a16:colId xmlns="" xmlns:a16="http://schemas.microsoft.com/office/drawing/2014/main" val="729714254"/>
                    </a:ext>
                  </a:extLst>
                </a:gridCol>
                <a:gridCol w="12079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42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4239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Күнү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Катышуучу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Өткөрүү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жайы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Жооптуу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8950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 «1-июнь-Балдарды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коргоонун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эл   </a:t>
                      </a:r>
                    </a:p>
                    <a:p>
                      <a:pPr algn="l" fontAlgn="ctr"/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аралык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күнү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Муктаж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ky-KG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үй-бүлөлөргө жардам берүү</a:t>
                      </a:r>
                    </a:p>
                    <a:p>
                      <a:pPr algn="l" fontAlgn="ctr"/>
                      <a:endParaRPr lang="ky-KG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ky-KG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itchFamily="18" charset="0"/>
                        </a:rPr>
                        <a:t>Кыргыз Республикасынын улуттук коругу </a:t>
                      </a: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«Көк-Ойрок </a:t>
                      </a: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ky-KG" alt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Кемин району. Чоң-Кемин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Турризмди </a:t>
                      </a:r>
                      <a:r>
                        <a:rPr kumimoji="0" lang="ky-KG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өнүктүрүү</a:t>
                      </a:r>
                      <a:endParaRPr kumimoji="0" lang="ru-RU" alt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Бүтүрүүчүлөр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Бишкек ш.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8418" marR="8418" marT="841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386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69" y="0"/>
            <a:ext cx="7700685" cy="579549"/>
          </a:xfrm>
        </p:spPr>
        <p:txBody>
          <a:bodyPr>
            <a:normAutofit/>
          </a:bodyPr>
          <a:lstStyle/>
          <a:p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Ханнс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Зайдел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фонду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менен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өткөрүлүүчү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иш-чаралар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жолугушуу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тренинг,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кайрымдуулук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тегерек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стол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ж.б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.)</a:t>
            </a:r>
            <a:endParaRPr lang="ru-RU" sz="1600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02874"/>
              </p:ext>
            </p:extLst>
          </p:nvPr>
        </p:nvGraphicFramePr>
        <p:xfrm>
          <a:off x="0" y="1066800"/>
          <a:ext cx="9144000" cy="39014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2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86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97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6823">
                  <a:extLst>
                    <a:ext uri="{9D8B030D-6E8A-4147-A177-3AD203B41FA5}">
                      <a16:colId xmlns="" xmlns:a16="http://schemas.microsoft.com/office/drawing/2014/main" val="729714254"/>
                    </a:ext>
                  </a:extLst>
                </a:gridCol>
                <a:gridCol w="13103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61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8472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Күнү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Катышуучу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Өткөрүү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жайы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Жооптуу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296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«1-июнь-Балдарды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коргоонун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эл   </a:t>
                      </a:r>
                    </a:p>
                    <a:p>
                      <a:pPr algn="l" fontAlgn="ctr"/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аралык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күнүнд</a:t>
                      </a:r>
                      <a:r>
                        <a:rPr lang="ky-KG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 «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Келгиле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окуйбуз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    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видеороликтин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жыйынтыгын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чыгаруу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l" fontAlgn="ctr"/>
                      <a:endParaRPr lang="ru-RU" sz="140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Карантин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толугу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менен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ачылганда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Бүтүрүүчүлөр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Бишкек ш.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8418" marR="8418" marT="841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0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795" y="0"/>
            <a:ext cx="7239897" cy="763793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Ханнс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Зайдель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фонду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менен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өткөрүлүүчү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иш-чаралар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жолугушуу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 тренинг,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кайрымдуулук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тегерек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стол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ж.б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262923"/>
              </p:ext>
            </p:extLst>
          </p:nvPr>
        </p:nvGraphicFramePr>
        <p:xfrm>
          <a:off x="296562" y="845093"/>
          <a:ext cx="8431766" cy="53376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68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03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49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8865">
                  <a:extLst>
                    <a:ext uri="{9D8B030D-6E8A-4147-A177-3AD203B41FA5}">
                      <a16:colId xmlns="" xmlns:a16="http://schemas.microsoft.com/office/drawing/2014/main" val="1039265878"/>
                    </a:ext>
                  </a:extLst>
                </a:gridCol>
                <a:gridCol w="12109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65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3769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Иш</a:t>
                      </a:r>
                      <a:r>
                        <a:rPr lang="ru-RU" sz="1400" u="none" strike="noStrike" dirty="0" smtClean="0">
                          <a:effectLst/>
                        </a:rPr>
                        <a:t>-чара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Күнү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</a:rPr>
                        <a:t>Катышуучу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Өткөрүү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жайы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Жооптуу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32787"/>
              </p:ext>
            </p:extLst>
          </p:nvPr>
        </p:nvGraphicFramePr>
        <p:xfrm>
          <a:off x="265148" y="746760"/>
          <a:ext cx="8558812" cy="50749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98732"/>
                <a:gridCol w="3194852"/>
                <a:gridCol w="644207"/>
                <a:gridCol w="2093673"/>
                <a:gridCol w="1226471"/>
                <a:gridCol w="1100877"/>
              </a:tblGrid>
              <a:tr h="276649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КРПКБА 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Ханс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Зайдель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Фонду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биргелешкен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программаларын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жайылтуу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иш-чараларына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көмөк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жана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колдоо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көрсөтүү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Бүтүрүүчүлөр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Бишкек ш.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8418" marR="8418" marT="8418" marB="0" anchor="ctr"/>
                </a:tc>
              </a:tr>
              <a:tr h="230842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2020-жыл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Региондорду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өнүктүрүү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өлкөнү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санариптештирүү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жана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балдарды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колдоо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жылынын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алкагында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Чуй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областынын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өнүктүрүү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фондунун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ишмердүүлүгү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менен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таанышуу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Өнүктүрүү фондунун окулу, </a:t>
                      </a:r>
                    </a:p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бүтүрүүчүлөр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Чуй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мүчөлөрү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9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795" y="0"/>
            <a:ext cx="7239897" cy="763793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Ханнс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smtClean="0">
                <a:solidFill>
                  <a:schemeClr val="accent1">
                    <a:lumMod val="50000"/>
                  </a:schemeClr>
                </a:solidFill>
              </a:rPr>
              <a:t>Зайдель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фонду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менен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өткөрүлүүчү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иш-чаралар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жолугушуу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 тренинг,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кайрымдуулук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тегерек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стол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ж.б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034366"/>
              </p:ext>
            </p:extLst>
          </p:nvPr>
        </p:nvGraphicFramePr>
        <p:xfrm>
          <a:off x="237662" y="1088932"/>
          <a:ext cx="8784418" cy="45651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9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46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9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7610">
                  <a:extLst>
                    <a:ext uri="{9D8B030D-6E8A-4147-A177-3AD203B41FA5}">
                      <a16:colId xmlns="" xmlns:a16="http://schemas.microsoft.com/office/drawing/2014/main" val="1039265878"/>
                    </a:ext>
                  </a:extLst>
                </a:gridCol>
                <a:gridCol w="13776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652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00987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Иш</a:t>
                      </a:r>
                      <a:r>
                        <a:rPr lang="ru-RU" sz="1400" u="none" strike="noStrike" dirty="0" smtClean="0">
                          <a:effectLst/>
                        </a:rPr>
                        <a:t>-чара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Күнү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</a:rPr>
                        <a:t>Катышуучу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Өткөрүү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жайы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Жооптуу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412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Бишкек </a:t>
                      </a:r>
                      <a:r>
                        <a:rPr lang="ru-RU" alt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жашыл</a:t>
                      </a:r>
                      <a:r>
                        <a:rPr lang="ru-RU" alt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чарба</a:t>
                      </a:r>
                      <a:r>
                        <a:rPr lang="ru-RU" alt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жана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Бишкек «</a:t>
                      </a:r>
                      <a:r>
                        <a:rPr lang="ru-RU" alt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Тазалык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alt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муниципалдык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ишканасынын</a:t>
                      </a:r>
                      <a:r>
                        <a:rPr lang="ru-RU" alt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ишмердүүлүгү</a:t>
                      </a:r>
                      <a:r>
                        <a:rPr lang="ru-RU" alt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менен</a:t>
                      </a:r>
                      <a:r>
                        <a:rPr lang="ru-RU" alt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таанышуу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Мекеменин</a:t>
                      </a:r>
                      <a:r>
                        <a:rPr lang="ky-KG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өкүлдөрү, бүтүрүүчүлөр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Бишкек ш.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мүчөлөрү</a:t>
                      </a:r>
                      <a:endParaRPr lang="ru-RU" sz="14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92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081" y="2303928"/>
            <a:ext cx="8171330" cy="2093259"/>
          </a:xfrm>
        </p:spPr>
        <p:txBody>
          <a:bodyPr>
            <a:noAutofit/>
          </a:bodyPr>
          <a:lstStyle/>
          <a:p>
            <a:pPr algn="ctr"/>
            <a:r>
              <a:rPr lang="ky-KG" sz="5400" b="1" dirty="0" smtClean="0">
                <a:solidFill>
                  <a:srgbClr val="002060"/>
                </a:solidFill>
              </a:rPr>
              <a:t>Көңүл бурганыңыздарга</a:t>
            </a:r>
            <a:br>
              <a:rPr lang="ky-KG" sz="5400" b="1" dirty="0" smtClean="0">
                <a:solidFill>
                  <a:srgbClr val="002060"/>
                </a:solidFill>
              </a:rPr>
            </a:br>
            <a:r>
              <a:rPr lang="ky-KG" sz="5400" b="1" dirty="0" smtClean="0">
                <a:solidFill>
                  <a:srgbClr val="002060"/>
                </a:solidFill>
              </a:rPr>
              <a:t> чоң рахмат !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22" y="511647"/>
            <a:ext cx="15795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145" y="517997"/>
            <a:ext cx="12985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148" y="734690"/>
            <a:ext cx="15176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3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460</TotalTime>
  <Words>200</Words>
  <Application>Microsoft Office PowerPoint</Application>
  <PresentationFormat>Экран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Параллакс</vt:lpstr>
      <vt:lpstr>Чүй – Бишкек тайпасынын  2020-жылынын июнь, июль, август айларына  иш -планы</vt:lpstr>
      <vt:lpstr>Ханнс Зайдел фонду менен өткөрүлүүчү  иш-чаралар (жолугушуу, тренинг, кайрымдуулук, тегерек стол ж.б.)</vt:lpstr>
      <vt:lpstr>Ханнс Зайдел фонду менен өткөрүлүүчү  иш-чаралар (жолугушуу, тренинг, кайрымдуулук, тегерек стол ж.б.)</vt:lpstr>
      <vt:lpstr>Ханнс Зайдель фонду менен өткөрүлүүчү  иш-чаралар (жолугушуу, тренинг, кайрымдуулук, тегерек стол ж.б.)</vt:lpstr>
      <vt:lpstr>Ханнс Зайдель фонду менен өткөрүлүүчү  иш-чаралар (жолугушуу, тренинг, кайрымдуулук, тегерек стол ж.б.)</vt:lpstr>
      <vt:lpstr>Көңүл бурганыңыздарга  чоң рахмат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Ханнс Зайдель Фондунун Ысык-Көл областынын бүтүрүүчүлөрүнүн</dc:title>
  <dc:creator>acer</dc:creator>
  <cp:lastModifiedBy>www101</cp:lastModifiedBy>
  <cp:revision>145</cp:revision>
  <cp:lastPrinted>2020-06-04T07:38:12Z</cp:lastPrinted>
  <dcterms:created xsi:type="dcterms:W3CDTF">2020-03-02T17:35:49Z</dcterms:created>
  <dcterms:modified xsi:type="dcterms:W3CDTF">2020-06-04T08:53:48Z</dcterms:modified>
</cp:coreProperties>
</file>