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6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52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4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89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0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4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9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8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1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4" y="2844200"/>
            <a:ext cx="6278734" cy="1646302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План мероприятий стипендиатов Иссык-Кульской области Фонда </a:t>
            </a:r>
            <a:r>
              <a:rPr lang="ru-RU" sz="3600" dirty="0" err="1">
                <a:solidFill>
                  <a:srgbClr val="FF0000"/>
                </a:solidFill>
              </a:rPr>
              <a:t>Ханнса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Зайделя</a:t>
            </a:r>
            <a:r>
              <a:rPr lang="ru-RU" sz="3600" dirty="0">
                <a:solidFill>
                  <a:srgbClr val="FF0000"/>
                </a:solidFill>
              </a:rPr>
              <a:t> на 2020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30090"/>
            <a:ext cx="5826719" cy="1096899"/>
          </a:xfrm>
        </p:spPr>
        <p:txBody>
          <a:bodyPr>
            <a:normAutofit/>
          </a:bodyPr>
          <a:lstStyle/>
          <a:p>
            <a:r>
              <a:rPr lang="ky-KG" dirty="0">
                <a:solidFill>
                  <a:srgbClr val="0070C0"/>
                </a:solidFill>
              </a:rPr>
              <a:t>Досуев Шербек спикер </a:t>
            </a:r>
          </a:p>
          <a:p>
            <a:r>
              <a:rPr lang="ky-KG" dirty="0">
                <a:solidFill>
                  <a:srgbClr val="0070C0"/>
                </a:solidFill>
              </a:rPr>
              <a:t>стипендиатов </a:t>
            </a:r>
            <a:r>
              <a:rPr lang="ky-KG">
                <a:solidFill>
                  <a:srgbClr val="0070C0"/>
                </a:solidFill>
              </a:rPr>
              <a:t>Иссык-Кульской области</a:t>
            </a:r>
            <a:endParaRPr lang="ky-KG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32" y="0"/>
            <a:ext cx="1577692" cy="13076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113" y="0"/>
            <a:ext cx="1300373" cy="13076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9974" y="0"/>
            <a:ext cx="1517339" cy="86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86870"/>
            <a:ext cx="6347713" cy="111162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Мероприятия, обязательные для Фонда </a:t>
            </a:r>
            <a:r>
              <a:rPr lang="ru-RU" sz="2800" dirty="0" err="1">
                <a:solidFill>
                  <a:srgbClr val="0070C0"/>
                </a:solidFill>
              </a:rPr>
              <a:t>Ханнса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Зайделя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832012"/>
              </p:ext>
            </p:extLst>
          </p:nvPr>
        </p:nvGraphicFramePr>
        <p:xfrm>
          <a:off x="336177" y="1532962"/>
          <a:ext cx="8552328" cy="5277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262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Обновление базы данных стипендиатов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 последнюю неделю каждого квартала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Каракол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члены КС  Майрыков Эрмек.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Реализация социальных проектов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один раз в год (минимум)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Каракол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члены КС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Содействие в наборе на магистерские программы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июль-август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г. Каракол, Чолпон-Ата, с. Боконбаево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Майрыков Э.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Встреча стипендиатов Иссык-Кульской области с д. Майером и замглавы отдела МиО ФХЗ Максимилиана Шмидта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22-24 февраля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г. Каракол, с. </a:t>
                      </a:r>
                      <a:r>
                        <a:rPr lang="ru-RU" sz="1400" u="none" strike="noStrike" dirty="0" err="1">
                          <a:effectLst/>
                        </a:rPr>
                        <a:t>Боконбаево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члены КС Майрыков Э. Алымбеков Т.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Ежемесячные отчетные встречи членов КС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каждый месяц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г. Бишкек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Досуев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Шербек</a:t>
                      </a:r>
                      <a:r>
                        <a:rPr lang="ru-RU" sz="1400" u="none" strike="noStrike" dirty="0">
                          <a:effectLst/>
                        </a:rPr>
                        <a:t>/Мусаева </a:t>
                      </a:r>
                      <a:r>
                        <a:rPr lang="ru-RU" sz="1400" u="none" strike="noStrike" dirty="0" err="1">
                          <a:effectLst/>
                        </a:rPr>
                        <a:t>Айнура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Велотур "Развития регионов и цифровизация."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июль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Г. Каракол</a:t>
                      </a:r>
                      <a:r>
                        <a:rPr lang="ru-RU" sz="1400" u="none" strike="noStrike" dirty="0">
                          <a:effectLst/>
                        </a:rPr>
                        <a:t>,</a:t>
                      </a:r>
                      <a:r>
                        <a:rPr lang="ru-RU" sz="1400" u="none" strike="noStrike" baseline="0" dirty="0">
                          <a:effectLst/>
                        </a:rPr>
                        <a:t> Ак-</a:t>
                      </a:r>
                      <a:r>
                        <a:rPr lang="ru-RU" sz="1400" u="none" strike="noStrike" baseline="0" dirty="0" err="1">
                          <a:effectLst/>
                        </a:rPr>
                        <a:t>Суйский</a:t>
                      </a:r>
                      <a:r>
                        <a:rPr lang="ru-RU" sz="1400" u="none" strike="noStrike" baseline="0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Тюпский</a:t>
                      </a:r>
                      <a:r>
                        <a:rPr lang="ru-RU" sz="1400" u="none" strike="noStrike" dirty="0">
                          <a:effectLst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Члены КС и выпускники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Встреча выпускников и стипендиатов на тему "Тонский район - этнокультурный и этнотуристический заповедник"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начало сентября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Тонский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Члены КС и выпускники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0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7" y="112058"/>
            <a:ext cx="7700685" cy="1111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I. Повышение потенциала (тренинги, семинары, круглые столы, конференции и т.д.)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37105"/>
              </p:ext>
            </p:extLst>
          </p:nvPr>
        </p:nvGraphicFramePr>
        <p:xfrm>
          <a:off x="367550" y="1129550"/>
          <a:ext cx="8552328" cy="5298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438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"Пробация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кардарына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социалдык-укутук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жардам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микротренинг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марта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Чолпон-Ата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Женишова Ч. Акматова Д.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"Продвижение зеленой экономики в Иссык-Кульской области"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микротренинг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Каракол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Сарбанова Арча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Расчет экономически обоснованного тарифа и ее утверждение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Боконбаево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Досуев Шербек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Трансформация земельных участков по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законадательству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Чолпон-Ата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Женишова Ч. Акматова Д.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Сортировка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твердых бытовых отходов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Эшперов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Алымбеков Т.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Диалог между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государственными органами и религиозными организациями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август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Боконбаево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Алымбеков Т.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Деятельность городского кенеша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сентябрь-октябрь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Каракол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Айсаракунов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Э.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Акция «Поддержка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забота о пожилых людях»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сентябрь-октябрь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Чолпон-Ата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Женишова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Основы МСУ для будущих депутатов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октябрь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Боконбаево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Шербек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38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7" y="112058"/>
            <a:ext cx="7700685" cy="111162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II. Работа со средствами массовой информации (пиар  деятельность)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19921"/>
              </p:ext>
            </p:extLst>
          </p:nvPr>
        </p:nvGraphicFramePr>
        <p:xfrm>
          <a:off x="286868" y="1613644"/>
          <a:ext cx="8552328" cy="1819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438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Пресс конференцию среди выпускников их достижения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благодоря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Фонду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течении года 1 раз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г.Каракол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КС и выпускники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Каждый член КС и выпускник 1 соц. Проект 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течении года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 себя в регионах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КС и выпускники./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Ш.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4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526" y="138952"/>
            <a:ext cx="8117545" cy="148814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III. Взаимодействие со </a:t>
            </a:r>
            <a:r>
              <a:rPr lang="ru-RU" sz="2800" dirty="0" err="1">
                <a:solidFill>
                  <a:srgbClr val="0070C0"/>
                </a:solidFill>
              </a:rPr>
              <a:t>стипендатами</a:t>
            </a:r>
            <a:r>
              <a:rPr lang="ru-RU" sz="2800" dirty="0">
                <a:solidFill>
                  <a:srgbClr val="0070C0"/>
                </a:solidFill>
              </a:rPr>
              <a:t> (например, встречи с </a:t>
            </a:r>
            <a:r>
              <a:rPr lang="ru-RU" sz="2800" dirty="0" err="1">
                <a:solidFill>
                  <a:srgbClr val="0070C0"/>
                </a:solidFill>
              </a:rPr>
              <a:t>одногруппников</a:t>
            </a:r>
            <a:r>
              <a:rPr lang="ru-RU" sz="2800" dirty="0">
                <a:solidFill>
                  <a:srgbClr val="0070C0"/>
                </a:solidFill>
              </a:rPr>
              <a:t> или работа с текущими магистрантами в </a:t>
            </a:r>
            <a:r>
              <a:rPr lang="ru-RU" sz="2800" dirty="0" err="1">
                <a:solidFill>
                  <a:srgbClr val="0070C0"/>
                </a:solidFill>
              </a:rPr>
              <a:t>г.Бишкек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dirty="0" err="1">
                <a:solidFill>
                  <a:srgbClr val="0070C0"/>
                </a:solidFill>
              </a:rPr>
              <a:t>г.Ош</a:t>
            </a:r>
            <a:r>
              <a:rPr lang="ru-RU" sz="2800" dirty="0">
                <a:solidFill>
                  <a:srgbClr val="0070C0"/>
                </a:solidFill>
              </a:rPr>
              <a:t>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196572"/>
              </p:ext>
            </p:extLst>
          </p:nvPr>
        </p:nvGraphicFramePr>
        <p:xfrm>
          <a:off x="246526" y="1815350"/>
          <a:ext cx="8552328" cy="162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438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Встреча выпускников, обсуждение планов и итогов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течении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регионы, г. Каракол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КС и выпускники./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Ш.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47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526" y="138952"/>
            <a:ext cx="8426827" cy="191844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IV. Усиление взаимодействия с государственными учреждениями, включая мэрии городов, районные и областные государственные администрации и </a:t>
            </a:r>
            <a:r>
              <a:rPr lang="ru-RU" sz="2800" dirty="0" err="1">
                <a:solidFill>
                  <a:srgbClr val="0070C0"/>
                </a:solidFill>
              </a:rPr>
              <a:t>кенеши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83181"/>
              </p:ext>
            </p:extLst>
          </p:nvPr>
        </p:nvGraphicFramePr>
        <p:xfrm>
          <a:off x="246526" y="2339785"/>
          <a:ext cx="8552328" cy="162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438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Встречи с госорганами и ОМСУ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течении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регионы, г. Каракол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КС и выпускники./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Ш.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2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89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081" y="2303928"/>
            <a:ext cx="8171330" cy="2093259"/>
          </a:xfrm>
        </p:spPr>
        <p:txBody>
          <a:bodyPr>
            <a:noAutofit/>
          </a:bodyPr>
          <a:lstStyle/>
          <a:p>
            <a:r>
              <a:rPr lang="ky-KG" sz="5400" b="1" dirty="0">
                <a:solidFill>
                  <a:srgbClr val="002060"/>
                </a:solidFill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00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501</Words>
  <Application>Microsoft Office PowerPoint</Application>
  <PresentationFormat>Экран (4:3)</PresentationFormat>
  <Paragraphs>134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 3</vt:lpstr>
      <vt:lpstr>Грань</vt:lpstr>
      <vt:lpstr>План мероприятий стипендиатов Иссык-Кульской области Фонда Ханнса Зайделя на 2020 год</vt:lpstr>
      <vt:lpstr>Мероприятия, обязательные для Фонда Ханнса Зайделя</vt:lpstr>
      <vt:lpstr>I. Повышение потенциала (тренинги, семинары, круглые столы, конференции и т.д.)</vt:lpstr>
      <vt:lpstr>II. Работа со средствами массовой информации (пиар  деятельность)</vt:lpstr>
      <vt:lpstr>III. Взаимодействие со стипендатами (например, встречи с одногруппников или работа с текущими магистрантами в г.Бишкек и г.Ош)</vt:lpstr>
      <vt:lpstr>IV. Усиление взаимодействия с государственными учреждениями, включая мэрии городов, районные и областные государственные администрации и кенеши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Ханнс Зайдель Фондунун Ысык-Көл областынын бүтүрүүчүлөрүнүн</dc:title>
  <dc:creator>acer</dc:creator>
  <cp:lastModifiedBy>Nargiza Tashieva</cp:lastModifiedBy>
  <cp:revision>32</cp:revision>
  <dcterms:created xsi:type="dcterms:W3CDTF">2020-03-02T17:35:49Z</dcterms:created>
  <dcterms:modified xsi:type="dcterms:W3CDTF">2020-06-04T08:36:27Z</dcterms:modified>
</cp:coreProperties>
</file>