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63" r:id="rId2"/>
    <p:sldId id="269" r:id="rId3"/>
    <p:sldId id="273" r:id="rId4"/>
    <p:sldId id="271" r:id="rId5"/>
    <p:sldId id="272" r:id="rId6"/>
    <p:sldId id="257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30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F14AA26-D553-4708-9F11-ED1B3E635D83}" type="datetimeFigureOut">
              <a:rPr lang="ru-RU" smtClean="0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0DA53E-2F2C-4207-B9AC-894C1E956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3253AA-5EE1-4439-BCDB-1FCAA4EE41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9725" y="792163"/>
            <a:ext cx="10685463" cy="5051425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buFont typeface="Wingdings 3" pitchFamily="18" charset="2"/>
              <a:buNone/>
              <a:defRPr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Ханнс Зайдель фондунун Нарын облусундагы стипендиаттары </a:t>
            </a:r>
          </a:p>
          <a:p>
            <a:pPr marL="0" indent="0" algn="ctr" eaLnBrk="1" fontAlgn="auto" hangingPunct="1">
              <a:buFont typeface="Wingdings 3" pitchFamily="18" charset="2"/>
              <a:buNone/>
              <a:defRPr/>
            </a:pP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buFont typeface="Wingdings 3" pitchFamily="18" charset="2"/>
              <a:buNone/>
              <a:defRPr/>
            </a:pP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дын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июнь, июль, август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кандай иш-чараларды уюштурат?</a:t>
            </a:r>
          </a:p>
          <a:p>
            <a:pPr algn="ctr" eaLnBrk="1" fontAlgn="auto" hangingPunct="1"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>
          <a:xfrm>
            <a:off x="661988" y="300038"/>
            <a:ext cx="9920287" cy="576262"/>
          </a:xfrm>
        </p:spPr>
        <p:txBody>
          <a:bodyPr/>
          <a:lstStyle/>
          <a:p>
            <a:r>
              <a:rPr lang="ru-RU" dirty="0" err="1" smtClean="0"/>
              <a:t>Ханнс</a:t>
            </a:r>
            <a:r>
              <a:rPr lang="ru-RU" dirty="0" smtClean="0"/>
              <a:t> </a:t>
            </a:r>
            <a:r>
              <a:rPr lang="ru-RU" dirty="0" err="1" smtClean="0"/>
              <a:t>Зайдель</a:t>
            </a:r>
            <a:r>
              <a:rPr lang="ru-RU" dirty="0" smtClean="0"/>
              <a:t> фонду </a:t>
            </a:r>
            <a:r>
              <a:rPr lang="ru-RU" dirty="0" err="1" smtClean="0"/>
              <a:t>үчүн</a:t>
            </a:r>
            <a:r>
              <a:rPr lang="ru-RU" dirty="0" smtClean="0"/>
              <a:t> </a:t>
            </a:r>
            <a:r>
              <a:rPr lang="ru-RU" dirty="0" err="1" smtClean="0"/>
              <a:t>өткөрүүчү</a:t>
            </a:r>
            <a:r>
              <a:rPr lang="ru-RU" dirty="0" smtClean="0"/>
              <a:t> </a:t>
            </a:r>
            <a:r>
              <a:rPr lang="ru-RU" dirty="0" err="1" smtClean="0"/>
              <a:t>иш-чаралар</a:t>
            </a:r>
            <a:endParaRPr lang="ru-RU" dirty="0" smtClean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B0C4D11D-30D1-40E0-B927-479D7F7968C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2985855"/>
              </p:ext>
            </p:extLst>
          </p:nvPr>
        </p:nvGraphicFramePr>
        <p:xfrm>
          <a:off x="684213" y="1219200"/>
          <a:ext cx="10447338" cy="3684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455">
                  <a:extLst>
                    <a:ext uri="{9D8B030D-6E8A-4147-A177-3AD203B41FA5}">
                      <a16:colId xmlns:a16="http://schemas.microsoft.com/office/drawing/2014/main" xmlns="" val="2198321942"/>
                    </a:ext>
                  </a:extLst>
                </a:gridCol>
                <a:gridCol w="3524986">
                  <a:extLst>
                    <a:ext uri="{9D8B030D-6E8A-4147-A177-3AD203B41FA5}">
                      <a16:colId xmlns:a16="http://schemas.microsoft.com/office/drawing/2014/main" xmlns="" val="1019645648"/>
                    </a:ext>
                  </a:extLst>
                </a:gridCol>
                <a:gridCol w="2051674">
                  <a:extLst>
                    <a:ext uri="{9D8B030D-6E8A-4147-A177-3AD203B41FA5}">
                      <a16:colId xmlns:a16="http://schemas.microsoft.com/office/drawing/2014/main" xmlns="" val="719853768"/>
                    </a:ext>
                  </a:extLst>
                </a:gridCol>
                <a:gridCol w="2316516">
                  <a:extLst>
                    <a:ext uri="{9D8B030D-6E8A-4147-A177-3AD203B41FA5}">
                      <a16:colId xmlns:a16="http://schemas.microsoft.com/office/drawing/2014/main" xmlns="" val="76092750"/>
                    </a:ext>
                  </a:extLst>
                </a:gridCol>
                <a:gridCol w="2151707">
                  <a:extLst>
                    <a:ext uri="{9D8B030D-6E8A-4147-A177-3AD203B41FA5}">
                      <a16:colId xmlns:a16="http://schemas.microsoft.com/office/drawing/2014/main" xmlns="" val="2517703251"/>
                    </a:ext>
                  </a:extLst>
                </a:gridCol>
              </a:tblGrid>
              <a:tr h="907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Социалдык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иш-чараларды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уюштуруу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Июнь,июль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май, август,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Нарын шаары/Нарын району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КК мүчөлөрү/стипендиаттар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2545863090"/>
                  </a:ext>
                </a:extLst>
              </a:tr>
              <a:tr h="497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Магистрдик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программаларга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кабыл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алууда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көмөктөшүү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июль-август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Нарын шаары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Кубатбек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уулу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Азатбек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885108544"/>
                  </a:ext>
                </a:extLst>
              </a:tr>
              <a:tr h="13726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Регионалдык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жолугушууну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өткөрүү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Август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айында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Нарын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рай.админ;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К=л-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Суу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туристикалык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зона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Ак-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сай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=р==</a:t>
                      </a:r>
                      <a:r>
                        <a:rPr lang="ru-RU" sz="1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нъ</a:t>
                      </a:r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Нарын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шаары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Кубатбек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уулу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Азатбек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/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Бейшен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Турсунбаев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/Тагай Д==л=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тбаков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/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КК мүчөлөрү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2929464282"/>
                  </a:ext>
                </a:extLst>
              </a:tr>
              <a:tr h="907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КК жыйындарын өткөрүү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январь, апрель, июль, октябрь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айларынын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башы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Kyr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Нарын шаары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Kyr" pitchFamily="34" charset="0"/>
                        </a:rPr>
                        <a:t>Эркина Жээнбекова/КК мүчөлөрү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40634524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36375" y="0"/>
            <a:ext cx="7171765" cy="6858000"/>
          </a:xfrm>
          <a:prstGeom prst="rect">
            <a:avLst/>
          </a:prstGeom>
          <a:gradFill flip="none" rotWithShape="1">
            <a:gsLst>
              <a:gs pos="86000">
                <a:srgbClr val="FFFFFF">
                  <a:alpha val="91000"/>
                </a:srgbClr>
              </a:gs>
              <a:gs pos="14000">
                <a:srgbClr val="FFFFFF">
                  <a:alpha val="91000"/>
                </a:srgbClr>
              </a:gs>
              <a:gs pos="0">
                <a:schemeClr val="accent1">
                  <a:alpha val="0"/>
                  <a:lumMod val="0"/>
                  <a:lumOff val="100000"/>
                </a:schemeClr>
              </a:gs>
              <a:gs pos="5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218" y="969498"/>
            <a:ext cx="7851336" cy="588850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997420" y="1203876"/>
            <a:ext cx="132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6C99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ru-RU" sz="5400" b="1" dirty="0">
              <a:ln/>
              <a:solidFill>
                <a:srgbClr val="FF6C99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89764" y="2685485"/>
            <a:ext cx="132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A529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02</a:t>
            </a:r>
            <a:endParaRPr lang="ru-RU" sz="5400" b="1" dirty="0">
              <a:ln/>
              <a:solidFill>
                <a:srgbClr val="FFA529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07440" y="4114217"/>
            <a:ext cx="132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B5B5B3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03</a:t>
            </a:r>
            <a:endParaRPr lang="ru-RU" sz="5400" b="1" dirty="0">
              <a:ln/>
              <a:solidFill>
                <a:srgbClr val="B5B5B3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07440" y="5587962"/>
            <a:ext cx="132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00CCCE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04</a:t>
            </a:r>
            <a:endParaRPr lang="ru-RU" sz="5400" b="1" dirty="0">
              <a:ln/>
              <a:solidFill>
                <a:srgbClr val="00CCCE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743874" y="-19390"/>
            <a:ext cx="11133137" cy="969962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Нарын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облусундагы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стипендиаттар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өткөрүүчү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иш-чаралар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10564" y="1373153"/>
            <a:ext cx="221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Тренингдер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2780928"/>
            <a:ext cx="2321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Семинарлар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57552" y="4221088"/>
            <a:ext cx="3017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Тегерек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столдор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06728" y="5733256"/>
            <a:ext cx="3140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Конференциялар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7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idx="1"/>
          </p:nvPr>
        </p:nvSpPr>
        <p:spPr>
          <a:xfrm>
            <a:off x="661988" y="300038"/>
            <a:ext cx="9920287" cy="576262"/>
          </a:xfrm>
        </p:spPr>
        <p:txBody>
          <a:bodyPr/>
          <a:lstStyle/>
          <a:p>
            <a:r>
              <a:rPr lang="ru-RU" smtClean="0"/>
              <a:t>II. Медиа тармагы менен иш алып баруу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E85477A-5D7A-4810-AFA1-F4BE2D8D3A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6391332"/>
              </p:ext>
            </p:extLst>
          </p:nvPr>
        </p:nvGraphicFramePr>
        <p:xfrm>
          <a:off x="661988" y="1231900"/>
          <a:ext cx="10258425" cy="4452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892">
                  <a:extLst>
                    <a:ext uri="{9D8B030D-6E8A-4147-A177-3AD203B41FA5}">
                      <a16:colId xmlns:a16="http://schemas.microsoft.com/office/drawing/2014/main" xmlns="" val="221034832"/>
                    </a:ext>
                  </a:extLst>
                </a:gridCol>
                <a:gridCol w="3148732">
                  <a:extLst>
                    <a:ext uri="{9D8B030D-6E8A-4147-A177-3AD203B41FA5}">
                      <a16:colId xmlns:a16="http://schemas.microsoft.com/office/drawing/2014/main" xmlns="" val="810801659"/>
                    </a:ext>
                  </a:extLst>
                </a:gridCol>
                <a:gridCol w="2193047">
                  <a:extLst>
                    <a:ext uri="{9D8B030D-6E8A-4147-A177-3AD203B41FA5}">
                      <a16:colId xmlns:a16="http://schemas.microsoft.com/office/drawing/2014/main" xmlns="" val="2585967033"/>
                    </a:ext>
                  </a:extLst>
                </a:gridCol>
                <a:gridCol w="1343497">
                  <a:extLst>
                    <a:ext uri="{9D8B030D-6E8A-4147-A177-3AD203B41FA5}">
                      <a16:colId xmlns:a16="http://schemas.microsoft.com/office/drawing/2014/main" xmlns="" val="3705518476"/>
                    </a:ext>
                  </a:extLst>
                </a:gridCol>
                <a:gridCol w="3196257">
                  <a:extLst>
                    <a:ext uri="{9D8B030D-6E8A-4147-A177-3AD203B41FA5}">
                      <a16:colId xmlns:a16="http://schemas.microsoft.com/office/drawing/2014/main" xmlns="" val="1615254555"/>
                    </a:ext>
                  </a:extLst>
                </a:gridCol>
              </a:tblGrid>
              <a:tr h="23639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Фейсбук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тармагындагы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баракчаны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жаӊылоо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Иш-чаралардын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убагында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Нарын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Дүйшөк кызы Айнура/Координатор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43551722"/>
                  </a:ext>
                </a:extLst>
              </a:tr>
              <a:tr h="2088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Негизги жана маанилүү иш-чараларды Нарын облусундагы ЖМК аркылуу жайылтуу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Иш-чаралардын убагында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Нарын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Дүйшөк кызы Айнура/Координатор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231498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idx="1"/>
          </p:nvPr>
        </p:nvSpPr>
        <p:spPr>
          <a:xfrm>
            <a:off x="596900" y="198438"/>
            <a:ext cx="11064875" cy="915987"/>
          </a:xfrm>
        </p:spPr>
        <p:txBody>
          <a:bodyPr/>
          <a:lstStyle/>
          <a:p>
            <a:r>
              <a:rPr lang="en-US" smtClean="0"/>
              <a:t>III. </a:t>
            </a:r>
            <a:r>
              <a:rPr lang="ru-RU" smtClean="0"/>
              <a:t>Стипендиаттардын өз ара байланышуусу/иш алып баруусу (мисалы, группалаштардын жолугушуусу)</a:t>
            </a:r>
            <a:r>
              <a:rPr lang="en-US" smtClean="0"/>
              <a:t> </a:t>
            </a:r>
            <a:endParaRPr lang="ru-RU" smtClean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E85477A-5D7A-4810-AFA1-F4BE2D8D3A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2865677"/>
              </p:ext>
            </p:extLst>
          </p:nvPr>
        </p:nvGraphicFramePr>
        <p:xfrm>
          <a:off x="728663" y="1444625"/>
          <a:ext cx="11063003" cy="2742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443">
                  <a:extLst>
                    <a:ext uri="{9D8B030D-6E8A-4147-A177-3AD203B41FA5}">
                      <a16:colId xmlns:a16="http://schemas.microsoft.com/office/drawing/2014/main" xmlns="" val="221034832"/>
                    </a:ext>
                  </a:extLst>
                </a:gridCol>
                <a:gridCol w="3890566">
                  <a:extLst>
                    <a:ext uri="{9D8B030D-6E8A-4147-A177-3AD203B41FA5}">
                      <a16:colId xmlns:a16="http://schemas.microsoft.com/office/drawing/2014/main" xmlns="" val="810801659"/>
                    </a:ext>
                  </a:extLst>
                </a:gridCol>
                <a:gridCol w="2115403">
                  <a:extLst>
                    <a:ext uri="{9D8B030D-6E8A-4147-A177-3AD203B41FA5}">
                      <a16:colId xmlns:a16="http://schemas.microsoft.com/office/drawing/2014/main" xmlns="" val="2585967033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705518476"/>
                    </a:ext>
                  </a:extLst>
                </a:gridCol>
                <a:gridCol w="2920621">
                  <a:extLst>
                    <a:ext uri="{9D8B030D-6E8A-4147-A177-3AD203B41FA5}">
                      <a16:colId xmlns:a16="http://schemas.microsoft.com/office/drawing/2014/main" xmlns="" val="1615254555"/>
                    </a:ext>
                  </a:extLst>
                </a:gridCol>
              </a:tblGrid>
              <a:tr h="27428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Нарын облусундагы стипендиаттардын облустун жетекчилигинин жана Нарын шаарынын мэриясынын катышуусунда жолугушууну уюштуруу (Бул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жолугушууда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2019-жылдагы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аткарылган иш-чаралардын презентациясы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жана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2020-жылга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пландар талкууланат)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Июль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айында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Нарын шаары, обл.админ.жыйындар залы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Бейшенбек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Турсунбаев/Тагай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Дөөлөтбаев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Кубатбек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уулу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Азатбек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435517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7"/>
          <p:cNvSpPr>
            <a:spLocks noGrp="1"/>
          </p:cNvSpPr>
          <p:nvPr>
            <p:ph type="body" idx="1"/>
          </p:nvPr>
        </p:nvSpPr>
        <p:spPr>
          <a:xfrm>
            <a:off x="563563" y="5983288"/>
            <a:ext cx="8062912" cy="576262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К</a:t>
            </a:r>
            <a:r>
              <a:rPr lang="ru-RU" altLang="ru-RU" smtClean="0">
                <a:cs typeface="Times New Roman" pitchFamily="18" charset="0"/>
              </a:rPr>
              <a:t>өӊүл бурганыӊыздарга рахмат!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12291" name="Content Placeholder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775" y="179388"/>
            <a:ext cx="8964613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</TotalTime>
  <Words>207</Words>
  <Application>Microsoft Office PowerPoint</Application>
  <PresentationFormat>Произвольный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Erkina Jeenbekova</dc:creator>
  <cp:lastModifiedBy>Азат</cp:lastModifiedBy>
  <cp:revision>16</cp:revision>
  <dcterms:created xsi:type="dcterms:W3CDTF">2017-04-19T17:52:38Z</dcterms:created>
  <dcterms:modified xsi:type="dcterms:W3CDTF">2020-06-05T16:50:47Z</dcterms:modified>
</cp:coreProperties>
</file>