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6" r:id="rId2"/>
    <p:sldId id="279" r:id="rId3"/>
    <p:sldId id="283" r:id="rId4"/>
    <p:sldId id="257" r:id="rId5"/>
    <p:sldId id="278" r:id="rId6"/>
    <p:sldId id="280" r:id="rId7"/>
    <p:sldId id="282" r:id="rId8"/>
    <p:sldId id="267" r:id="rId9"/>
    <p:sldId id="284" r:id="rId10"/>
    <p:sldId id="27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867"/>
  </p:normalViewPr>
  <p:slideViewPr>
    <p:cSldViewPr snapToGrid="0" snapToObjects="1">
      <p:cViewPr>
        <p:scale>
          <a:sx n="70" d="100"/>
          <a:sy n="70" d="100"/>
        </p:scale>
        <p:origin x="-2118" y="-12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ED13-61ED-D84A-BE5B-267AA13BA062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5583-FEF1-534A-92CF-3264AD2E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270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ED13-61ED-D84A-BE5B-267AA13BA062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5583-FEF1-534A-92CF-3264AD2E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203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ED13-61ED-D84A-BE5B-267AA13BA062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5583-FEF1-534A-92CF-3264AD2E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50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ED13-61ED-D84A-BE5B-267AA13BA062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5583-FEF1-534A-92CF-3264AD2E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66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ED13-61ED-D84A-BE5B-267AA13BA062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5583-FEF1-534A-92CF-3264AD2E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0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ED13-61ED-D84A-BE5B-267AA13BA062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5583-FEF1-534A-92CF-3264AD2E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59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ED13-61ED-D84A-BE5B-267AA13BA062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5583-FEF1-534A-92CF-3264AD2E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51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ED13-61ED-D84A-BE5B-267AA13BA062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5583-FEF1-534A-92CF-3264AD2E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47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ED13-61ED-D84A-BE5B-267AA13BA062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5583-FEF1-534A-92CF-3264AD2E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ED13-61ED-D84A-BE5B-267AA13BA062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5583-FEF1-534A-92CF-3264AD2E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25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ED13-61ED-D84A-BE5B-267AA13BA062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5583-FEF1-534A-92CF-3264AD2E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810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1ED13-61ED-D84A-BE5B-267AA13BA062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45583-FEF1-534A-92CF-3264AD2E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60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1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t="5035" r="17493" b="17184"/>
          <a:stretch>
            <a:fillRect/>
          </a:stretch>
        </p:blipFill>
        <p:spPr bwMode="auto">
          <a:xfrm>
            <a:off x="755649" y="363627"/>
            <a:ext cx="1547604" cy="180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131" y="363627"/>
            <a:ext cx="2292261" cy="13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44" y="290463"/>
            <a:ext cx="1430181" cy="17893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62120" y="3062225"/>
            <a:ext cx="78550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spcBef>
                <a:spcPct val="0"/>
              </a:spcBef>
              <a:buFontTx/>
              <a:buNone/>
            </a:pPr>
            <a:r>
              <a:rPr lang="ru-RU" altLang="ko-KR" sz="2800" b="1" dirty="0" err="1">
                <a:solidFill>
                  <a:srgbClr val="002060"/>
                </a:solidFill>
                <a:latin typeface="2003_Oktom_TimesXP" pitchFamily="18" charset="0"/>
                <a:cs typeface="2003_Oktom_TimesXP" pitchFamily="18" charset="0"/>
              </a:rPr>
              <a:t>Стипендианттардын</a:t>
            </a:r>
            <a:r>
              <a:rPr lang="ru-RU" altLang="ko-KR" sz="2800" b="1" dirty="0">
                <a:solidFill>
                  <a:srgbClr val="002060"/>
                </a:solidFill>
                <a:latin typeface="2003_Oktom_TimesXP" pitchFamily="18" charset="0"/>
                <a:cs typeface="2003_Oktom_TimesXP" pitchFamily="18" charset="0"/>
              </a:rPr>
              <a:t> Ош </a:t>
            </a:r>
            <a:r>
              <a:rPr lang="ru-RU" altLang="ko-KR" sz="2800" b="1" dirty="0" err="1">
                <a:solidFill>
                  <a:srgbClr val="002060"/>
                </a:solidFill>
                <a:latin typeface="2003_Oktom_TimesXP" pitchFamily="18" charset="0"/>
                <a:cs typeface="2003_Oktom_TimesXP" pitchFamily="18" charset="0"/>
              </a:rPr>
              <a:t>аймактык</a:t>
            </a:r>
            <a:r>
              <a:rPr lang="ru-RU" altLang="ko-KR" sz="2800" b="1" dirty="0">
                <a:solidFill>
                  <a:srgbClr val="00206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altLang="ko-KR" sz="2800" b="1" dirty="0" err="1">
                <a:solidFill>
                  <a:srgbClr val="002060"/>
                </a:solidFill>
                <a:latin typeface="2003_Oktom_TimesXP" pitchFamily="18" charset="0"/>
                <a:cs typeface="2003_Oktom_TimesXP" pitchFamily="18" charset="0"/>
              </a:rPr>
              <a:t>тобунун</a:t>
            </a:r>
            <a:r>
              <a:rPr lang="ru-RU" altLang="ko-KR" sz="2800" b="1" dirty="0">
                <a:solidFill>
                  <a:srgbClr val="00206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</a:p>
          <a:p>
            <a:pPr algn="ctr" latinLnBrk="1">
              <a:spcBef>
                <a:spcPct val="0"/>
              </a:spcBef>
              <a:buFontTx/>
              <a:buNone/>
            </a:pPr>
            <a:r>
              <a:rPr lang="ru-RU" altLang="ko-KR" sz="2800" b="1" dirty="0">
                <a:solidFill>
                  <a:srgbClr val="002060"/>
                </a:solidFill>
                <a:latin typeface="2003_Oktom_TimesXP" pitchFamily="18" charset="0"/>
                <a:cs typeface="2003_Oktom_TimesXP" pitchFamily="18" charset="0"/>
              </a:rPr>
              <a:t>2020-жылдын \ч </a:t>
            </a:r>
            <a:r>
              <a:rPr lang="ru-RU" altLang="ko-KR" sz="2800" b="1" dirty="0" err="1">
                <a:solidFill>
                  <a:srgbClr val="002060"/>
                </a:solidFill>
                <a:latin typeface="2003_Oktom_TimesXP" pitchFamily="18" charset="0"/>
                <a:cs typeface="2003_Oktom_TimesXP" pitchFamily="18" charset="0"/>
              </a:rPr>
              <a:t>айга</a:t>
            </a:r>
            <a:r>
              <a:rPr lang="ru-RU" altLang="ko-KR" sz="2800" b="1" dirty="0">
                <a:solidFill>
                  <a:srgbClr val="00206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ky-KG" altLang="ko-KR" sz="2800" b="1" dirty="0">
                <a:solidFill>
                  <a:srgbClr val="002060"/>
                </a:solidFill>
                <a:latin typeface="2003_Oktom_TimesXP" pitchFamily="18" charset="0"/>
                <a:cs typeface="2003_Oktom_TimesXP" pitchFamily="18" charset="0"/>
              </a:rPr>
              <a:t>карата </a:t>
            </a:r>
          </a:p>
          <a:p>
            <a:pPr algn="ctr" latinLnBrk="1">
              <a:spcBef>
                <a:spcPct val="0"/>
              </a:spcBef>
              <a:buFontTx/>
              <a:buNone/>
            </a:pPr>
            <a:r>
              <a:rPr lang="ru-RU" altLang="ko-KR" sz="2800" b="1" dirty="0">
                <a:solidFill>
                  <a:srgbClr val="00206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altLang="ko-KR" sz="2800" b="1" dirty="0" err="1">
                <a:solidFill>
                  <a:srgbClr val="002060"/>
                </a:solidFill>
                <a:latin typeface="2003_Oktom_TimesXP" pitchFamily="18" charset="0"/>
                <a:cs typeface="2003_Oktom_TimesXP" pitchFamily="18" charset="0"/>
              </a:rPr>
              <a:t>иш</a:t>
            </a:r>
            <a:r>
              <a:rPr lang="ru-RU" altLang="ko-KR" sz="2800" b="1" dirty="0">
                <a:solidFill>
                  <a:srgbClr val="002060"/>
                </a:solidFill>
                <a:latin typeface="2003_Oktom_TimesXP" pitchFamily="18" charset="0"/>
                <a:cs typeface="2003_Oktom_TimesXP" pitchFamily="18" charset="0"/>
              </a:rPr>
              <a:t>-планы</a:t>
            </a:r>
            <a:endParaRPr lang="en-US" altLang="ko-KR" sz="2800" b="1" dirty="0">
              <a:solidFill>
                <a:srgbClr val="002060"/>
              </a:solidFill>
              <a:latin typeface="2003_Oktom_TimesXP" pitchFamily="18" charset="0"/>
              <a:cs typeface="2003_Oktom_TimesXP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541480" y="6253999"/>
            <a:ext cx="1242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spcBef>
                <a:spcPct val="0"/>
              </a:spcBef>
              <a:buFontTx/>
              <a:buNone/>
            </a:pPr>
            <a:r>
              <a:rPr lang="ru-RU" altLang="ko-KR" b="1" dirty="0" smtClean="0">
                <a:solidFill>
                  <a:srgbClr val="002060"/>
                </a:solidFill>
                <a:latin typeface="2003_Oktom_TimesXP" pitchFamily="18" charset="0"/>
                <a:cs typeface="2003_Oktom_TimesXP" pitchFamily="18" charset="0"/>
              </a:rPr>
              <a:t>06.06.2020</a:t>
            </a:r>
            <a:endParaRPr lang="en-US" altLang="ko-KR" b="1" dirty="0">
              <a:solidFill>
                <a:srgbClr val="002060"/>
              </a:solidFill>
              <a:latin typeface="2003_Oktom_TimesXP" pitchFamily="18" charset="0"/>
              <a:cs typeface="2003_Oktom_TimesXP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4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347054" y="2137739"/>
            <a:ext cx="7305111" cy="524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2800" b="1" dirty="0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СУРОО ЖАНА </a:t>
            </a:r>
            <a:r>
              <a:rPr lang="kk-KZ" sz="2800" b="1" dirty="0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СУНУШТАРЫҢЫЗДАР?</a:t>
            </a:r>
            <a:endParaRPr lang="kk-KZ" sz="2800" b="1" dirty="0" smtClean="0">
              <a:solidFill>
                <a:srgbClr val="0070C0"/>
              </a:solidFill>
              <a:latin typeface="2003_Oktom_TimesXP" panose="02020603050405020304" pitchFamily="18" charset="0"/>
              <a:cs typeface="2003_Oktom_TimesXP" panose="02020603050405020304" pitchFamily="18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383" y="3004910"/>
            <a:ext cx="6510746" cy="35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4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95555" y="1027196"/>
            <a:ext cx="94372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y-KG" sz="3600" b="1" dirty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Айына бир жолу райондук жана шаардык деңгээлдеги онлайн отурумдарды өткөрүү </a:t>
            </a:r>
            <a:endParaRPr lang="ky-KG" sz="3600" b="1" dirty="0" smtClean="0">
              <a:solidFill>
                <a:srgbClr val="C00000"/>
              </a:solidFill>
              <a:latin typeface="2003_Oktom_TimesXP" pitchFamily="18" charset="0"/>
              <a:cs typeface="2003_Oktom_TimesXP" pitchFamily="18" charset="0"/>
            </a:endParaRPr>
          </a:p>
          <a:p>
            <a:pPr lvl="0" algn="ctr"/>
            <a:r>
              <a:rPr lang="ky-KG" sz="3600" b="1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(</a:t>
            </a:r>
            <a:r>
              <a:rPr lang="ky-KG" sz="3600" b="1" dirty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райондук өкүлдөр)</a:t>
            </a:r>
            <a:endParaRPr lang="ru-RU" sz="3600" b="1" dirty="0">
              <a:solidFill>
                <a:srgbClr val="C00000"/>
              </a:solidFill>
              <a:latin typeface="2003_Oktom_TimesXP" pitchFamily="18" charset="0"/>
              <a:cs typeface="2003_Oktom_TimesXP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09" y="3316109"/>
            <a:ext cx="8245415" cy="309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59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402743"/>
            <a:ext cx="10926171" cy="183216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Республикалык</a:t>
            </a:r>
            <a:r>
              <a:rPr lang="ru-RU" b="1" dirty="0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деңгээлде</a:t>
            </a:r>
            <a:r>
              <a:rPr lang="ru-RU" b="1" dirty="0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онлайн </a:t>
            </a:r>
            <a:r>
              <a:rPr lang="ru-RU" b="1" dirty="0" err="1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уюштурулган</a:t>
            </a:r>
            <a:r>
              <a:rPr lang="ru-RU" b="1" dirty="0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кварталдык</a:t>
            </a:r>
            <a:r>
              <a:rPr lang="ru-RU" b="1" dirty="0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отурумдарга</a:t>
            </a:r>
            <a:r>
              <a:rPr lang="ru-RU" b="1" dirty="0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семинарларга</a:t>
            </a:r>
            <a:r>
              <a:rPr lang="ru-RU" b="1" dirty="0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активдүү</a:t>
            </a:r>
            <a:r>
              <a:rPr lang="ru-RU" b="1" dirty="0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катышуу</a:t>
            </a:r>
            <a:r>
              <a:rPr lang="ru-RU" b="1" dirty="0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 </a:t>
            </a:r>
            <a:endParaRPr lang="ru-RU" b="1" dirty="0">
              <a:solidFill>
                <a:srgbClr val="C00000"/>
              </a:solidFill>
              <a:latin typeface="2003_Oktom_TimesXP" panose="02020603050405020304" pitchFamily="18" charset="0"/>
              <a:cs typeface="2003_Oktom_TimesXP" panose="02020603050405020304" pitchFamily="18" charset="0"/>
            </a:endParaRPr>
          </a:p>
        </p:txBody>
      </p:sp>
      <p:pic>
        <p:nvPicPr>
          <p:cNvPr id="4" name="Изображение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9437" y="2494216"/>
            <a:ext cx="5574187" cy="37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7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7718" y="1478228"/>
            <a:ext cx="6742720" cy="3050640"/>
          </a:xfrm>
        </p:spPr>
        <p:txBody>
          <a:bodyPr>
            <a:normAutofit/>
          </a:bodyPr>
          <a:lstStyle/>
          <a:p>
            <a:pPr lvl="0" algn="ctr"/>
            <a:r>
              <a:rPr lang="ky-KG" sz="4000" b="1" dirty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Стипендиаттардын маалымат базасын жаңылоо </a:t>
            </a:r>
            <a:endParaRPr lang="ky-KG" sz="4000" b="1" dirty="0" smtClean="0">
              <a:solidFill>
                <a:srgbClr val="C00000"/>
              </a:solidFill>
              <a:latin typeface="2003_Oktom_TimesXP" pitchFamily="18" charset="0"/>
              <a:cs typeface="2003_Oktom_TimesXP" pitchFamily="18" charset="0"/>
            </a:endParaRPr>
          </a:p>
          <a:p>
            <a:pPr marL="0" lvl="0" indent="0" algn="ctr">
              <a:buNone/>
            </a:pPr>
            <a:r>
              <a:rPr lang="ky-KG" sz="4000" b="1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(</a:t>
            </a:r>
            <a:r>
              <a:rPr lang="ky-KG" sz="4000" b="1" dirty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квартал сайын)</a:t>
            </a:r>
            <a:endParaRPr lang="ru-RU" sz="4000" b="1" dirty="0">
              <a:solidFill>
                <a:srgbClr val="C00000"/>
              </a:solidFill>
              <a:latin typeface="2003_Oktom_TimesXP" pitchFamily="18" charset="0"/>
              <a:cs typeface="2003_Oktom_TimesXP" pitchFamily="18" charset="0"/>
            </a:endParaRPr>
          </a:p>
          <a:p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6068">
            <a:off x="529605" y="1099319"/>
            <a:ext cx="4478286" cy="44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33897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ky-KG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/>
            </a:r>
            <a:br>
              <a:rPr lang="ky-KG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</a:br>
            <a:r>
              <a:rPr lang="ky-KG" b="1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Ар </a:t>
            </a:r>
            <a:r>
              <a:rPr lang="ky-KG" b="1" dirty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бир райондо бирден социалдык долбоорду ишке </a:t>
            </a:r>
            <a:r>
              <a:rPr lang="ky-KG" b="1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ашыруу </a:t>
            </a:r>
            <a:r>
              <a:rPr lang="ru-RU" dirty="0">
                <a:latin typeface="2003_Oktom_TimesXP" pitchFamily="18" charset="0"/>
                <a:cs typeface="2003_Oktom_TimesXP" pitchFamily="18" charset="0"/>
              </a:rPr>
              <a:t/>
            </a:r>
            <a:br>
              <a:rPr lang="ru-RU" dirty="0">
                <a:latin typeface="2003_Oktom_TimesXP" pitchFamily="18" charset="0"/>
                <a:cs typeface="2003_Oktom_TimesXP" pitchFamily="18" charset="0"/>
              </a:rPr>
            </a:br>
            <a:endParaRPr lang="ru-RU" dirty="0"/>
          </a:p>
        </p:txBody>
      </p:sp>
      <p:pic>
        <p:nvPicPr>
          <p:cNvPr id="6" name="Изображение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098" y="1911890"/>
            <a:ext cx="6310317" cy="47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2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Онлайн </a:t>
            </a:r>
            <a:r>
              <a:rPr lang="ru-RU" altLang="ru-RU" b="1" dirty="0" err="1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микротренингдерди</a:t>
            </a:r>
            <a:r>
              <a:rPr lang="ru-RU" altLang="ru-RU" b="1" dirty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altLang="ru-RU" b="1" dirty="0" err="1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өткөрүү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4408" y="1825625"/>
            <a:ext cx="8869392" cy="4351338"/>
          </a:xfrm>
        </p:spPr>
        <p:txBody>
          <a:bodyPr/>
          <a:lstStyle/>
          <a:p>
            <a:pPr algn="just"/>
            <a:r>
              <a:rPr lang="ru-RU" sz="2400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«</a:t>
            </a:r>
            <a:r>
              <a:rPr lang="ru-RU" sz="2400" b="1" dirty="0" err="1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Жергиликтүү</a:t>
            </a:r>
            <a:r>
              <a:rPr lang="ru-RU" sz="2400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деңгээлдеги</a:t>
            </a:r>
            <a:r>
              <a:rPr lang="ru-RU" sz="2400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чечимдерди</a:t>
            </a:r>
            <a:r>
              <a:rPr lang="ru-RU" sz="2400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кабыл</a:t>
            </a:r>
            <a:r>
              <a:rPr lang="ru-RU" sz="2400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алууда</a:t>
            </a:r>
            <a:r>
              <a:rPr lang="ru-RU" sz="2400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жаштардын</a:t>
            </a:r>
            <a:r>
              <a:rPr lang="ru-RU" sz="2400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орду» </a:t>
            </a:r>
            <a:r>
              <a:rPr lang="ru-RU" sz="2400" b="1" dirty="0" err="1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аталышында</a:t>
            </a:r>
            <a:r>
              <a:rPr lang="ru-RU" sz="2400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 </a:t>
            </a:r>
            <a:r>
              <a:rPr lang="ru-RU" sz="2400" b="1" dirty="0" err="1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жаштар</a:t>
            </a:r>
            <a:r>
              <a:rPr lang="ru-RU" sz="2400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арасында</a:t>
            </a:r>
            <a:r>
              <a:rPr lang="ru-RU" sz="2400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онлайн тренинг </a:t>
            </a:r>
            <a:r>
              <a:rPr lang="ru-RU" sz="2400" b="1" dirty="0" err="1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уюштуруу</a:t>
            </a:r>
            <a:r>
              <a:rPr lang="ru-RU" sz="2400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</a:p>
          <a:p>
            <a:pPr marL="0" indent="0" algn="just">
              <a:buNone/>
            </a:pPr>
            <a:endParaRPr lang="ru-RU" sz="2400" b="1" dirty="0" smtClean="0">
              <a:solidFill>
                <a:srgbClr val="0070C0"/>
              </a:solidFill>
              <a:latin typeface="2003_Oktom_TimesXP" pitchFamily="18" charset="0"/>
              <a:cs typeface="2003_Oktom_TimesXP" pitchFamily="18" charset="0"/>
            </a:endParaRPr>
          </a:p>
          <a:p>
            <a:pPr marL="0" indent="0" algn="just">
              <a:buNone/>
            </a:pPr>
            <a:endParaRPr lang="ru-RU" sz="2400" b="1" dirty="0" smtClean="0">
              <a:solidFill>
                <a:srgbClr val="0070C0"/>
              </a:solidFill>
              <a:latin typeface="2003_Oktom_TimesXP" pitchFamily="18" charset="0"/>
              <a:cs typeface="2003_Oktom_TimesXP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«</a:t>
            </a:r>
            <a:r>
              <a:rPr lang="ru-RU" sz="2400" b="1" dirty="0" err="1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Жергиликтүү</a:t>
            </a:r>
            <a:r>
              <a:rPr lang="ru-RU" sz="2400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кеңештин</a:t>
            </a:r>
            <a:r>
              <a:rPr lang="ru-RU" sz="2400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депутаттарынын</a:t>
            </a:r>
            <a:r>
              <a:rPr lang="ru-RU" sz="2400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ишмердүүлүгүн</a:t>
            </a:r>
            <a:r>
              <a:rPr lang="ru-RU" sz="2400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жакшыртуу</a:t>
            </a:r>
            <a:r>
              <a:rPr lang="ru-RU" sz="2400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» </a:t>
            </a:r>
            <a:r>
              <a:rPr lang="ru-RU" sz="2400" b="1" dirty="0" err="1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аталышында</a:t>
            </a:r>
            <a:r>
              <a:rPr lang="ru-RU" sz="2400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тренинг </a:t>
            </a:r>
            <a:r>
              <a:rPr lang="ru-RU" sz="2400" b="1" dirty="0" err="1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уюштуруу</a:t>
            </a:r>
            <a:endParaRPr lang="ru-RU" sz="2400" b="1" dirty="0" smtClean="0">
              <a:solidFill>
                <a:srgbClr val="0070C0"/>
              </a:solidFill>
              <a:latin typeface="2003_Oktom_TimesXP" pitchFamily="18" charset="0"/>
              <a:cs typeface="2003_Oktom_TimesXP" pitchFamily="18" charset="0"/>
            </a:endParaRPr>
          </a:p>
          <a:p>
            <a:pPr algn="just"/>
            <a:endParaRPr lang="ru-RU" sz="2400" b="1" dirty="0">
              <a:solidFill>
                <a:srgbClr val="0070C0"/>
              </a:solidFill>
              <a:latin typeface="2003_Oktom_TimesXP" pitchFamily="18" charset="0"/>
              <a:cs typeface="2003_Oktom_TimesXP" pitchFamily="18" charset="0"/>
            </a:endParaRPr>
          </a:p>
          <a:p>
            <a:pPr algn="just"/>
            <a:endParaRPr lang="ru-RU" sz="2400" b="1" dirty="0">
              <a:solidFill>
                <a:srgbClr val="0070C0"/>
              </a:solidFill>
              <a:latin typeface="2003_Oktom_TimesXP" pitchFamily="18" charset="0"/>
              <a:cs typeface="2003_Oktom_TimesXP" pitchFamily="18" charset="0"/>
            </a:endParaRPr>
          </a:p>
          <a:p>
            <a:pPr algn="just"/>
            <a:r>
              <a:rPr lang="ru-RU" sz="2400" b="1" dirty="0" err="1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Жаштар</a:t>
            </a:r>
            <a:r>
              <a:rPr lang="ru-RU" sz="2400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\ч\н «Онлайн </a:t>
            </a:r>
            <a:r>
              <a:rPr lang="ru-RU" sz="2400" b="1" dirty="0" err="1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ийгилик</a:t>
            </a:r>
            <a:r>
              <a:rPr lang="ru-RU" sz="2400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сабактарын</a:t>
            </a:r>
            <a:r>
              <a:rPr lang="ru-RU" sz="2400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» </a:t>
            </a:r>
            <a:r>
              <a:rPr lang="ru-RU" sz="2400" b="1" dirty="0" err="1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уюштуруу</a:t>
            </a:r>
            <a:endParaRPr lang="ru-RU" sz="2400" b="1" dirty="0">
              <a:solidFill>
                <a:srgbClr val="0070C0"/>
              </a:solidFill>
              <a:latin typeface="2003_Oktom_TimesXP" pitchFamily="18" charset="0"/>
              <a:cs typeface="2003_Oktom_TimesXP" pitchFamily="18" charset="0"/>
            </a:endParaRPr>
          </a:p>
          <a:p>
            <a:endParaRPr lang="ru-RU" dirty="0"/>
          </a:p>
        </p:txBody>
      </p:sp>
      <p:pic>
        <p:nvPicPr>
          <p:cNvPr id="4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565" y="1825625"/>
            <a:ext cx="974786" cy="105556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l="10127" r="18137"/>
          <a:stretch/>
        </p:blipFill>
        <p:spPr>
          <a:xfrm>
            <a:off x="1015890" y="3540757"/>
            <a:ext cx="1272136" cy="1330031"/>
          </a:xfrm>
          <a:prstGeom prst="rect">
            <a:avLst/>
          </a:prstGeom>
        </p:spPr>
      </p:pic>
      <p:pic>
        <p:nvPicPr>
          <p:cNvPr id="6" name="Изображение 6"/>
          <p:cNvPicPr>
            <a:picLocks noChangeAspect="1"/>
          </p:cNvPicPr>
          <p:nvPr/>
        </p:nvPicPr>
        <p:blipFill rotWithShape="1">
          <a:blip r:embed="rId4"/>
          <a:srcRect b="8882"/>
          <a:stretch/>
        </p:blipFill>
        <p:spPr>
          <a:xfrm>
            <a:off x="1015890" y="5270108"/>
            <a:ext cx="1544127" cy="94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69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Араван </a:t>
            </a:r>
            <a:r>
              <a:rPr lang="ru-RU" b="1" dirty="0" err="1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районуна</a:t>
            </a:r>
            <a:r>
              <a:rPr lang="ru-RU" b="1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 2 </a:t>
            </a:r>
            <a:r>
              <a:rPr lang="ru-RU" b="1" dirty="0" err="1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долбоор</a:t>
            </a:r>
            <a:r>
              <a:rPr lang="ru-RU" b="1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ишке</a:t>
            </a:r>
            <a:r>
              <a:rPr lang="ru-RU" b="1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ашыруу</a:t>
            </a:r>
            <a:r>
              <a:rPr lang="ru-RU" b="1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endParaRPr lang="ru-RU" b="1" dirty="0">
              <a:solidFill>
                <a:srgbClr val="C00000"/>
              </a:solidFill>
              <a:latin typeface="2003_Oktom_TimesXP" pitchFamily="18" charset="0"/>
              <a:cs typeface="2003_Oktom_TimesXP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5341544" y="2562131"/>
            <a:ext cx="525101" cy="353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866646" y="2339967"/>
            <a:ext cx="5848538" cy="828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Аймактык</a:t>
            </a:r>
            <a:r>
              <a:rPr lang="ru-RU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оорукананын</a:t>
            </a:r>
            <a:r>
              <a:rPr lang="ru-RU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бир</a:t>
            </a:r>
            <a:r>
              <a:rPr lang="ru-RU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 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б</a:t>
            </a:r>
            <a:r>
              <a:rPr lang="ky-KG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өлмөсүн ремонттоо </a:t>
            </a:r>
            <a:r>
              <a:rPr lang="ky-KG" b="1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(356 миң сом)</a:t>
            </a:r>
            <a:endParaRPr lang="ru-RU" b="1" dirty="0">
              <a:solidFill>
                <a:srgbClr val="C00000"/>
              </a:solidFill>
              <a:latin typeface="2003_Oktom_TimesXP" pitchFamily="18" charset="0"/>
              <a:cs typeface="2003_Oktom_TimesXP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341545" y="3998613"/>
            <a:ext cx="525101" cy="353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866646" y="3660263"/>
            <a:ext cx="5848538" cy="1065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ky-KG" sz="2800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Балабакчанын санитардык  </a:t>
            </a:r>
          </a:p>
          <a:p>
            <a:pPr algn="just"/>
            <a:r>
              <a:rPr lang="ky-KG" sz="2800" b="1" dirty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 </a:t>
            </a:r>
            <a:r>
              <a:rPr lang="ky-KG" sz="2800" b="1" dirty="0" smtClean="0">
                <a:solidFill>
                  <a:srgbClr val="0070C0"/>
                </a:solidFill>
                <a:latin typeface="2003_Oktom_TimesXP" pitchFamily="18" charset="0"/>
                <a:cs typeface="2003_Oktom_TimesXP" pitchFamily="18" charset="0"/>
              </a:rPr>
              <a:t>абалын жакшыртуу </a:t>
            </a:r>
            <a:r>
              <a:rPr lang="ky-KG" sz="2800" b="1" dirty="0" smtClean="0">
                <a:solidFill>
                  <a:srgbClr val="C00000"/>
                </a:solidFill>
                <a:latin typeface="2003_Oktom_TimesXP" pitchFamily="18" charset="0"/>
                <a:cs typeface="2003_Oktom_TimesXP" pitchFamily="18" charset="0"/>
              </a:rPr>
              <a:t>(396 миң сом)</a:t>
            </a:r>
            <a:endParaRPr lang="ru-RU" sz="2800" b="1" dirty="0">
              <a:solidFill>
                <a:srgbClr val="C00000"/>
              </a:solidFill>
              <a:latin typeface="2003_Oktom_TimesXP" pitchFamily="18" charset="0"/>
              <a:cs typeface="2003_Oktom_TimesXP" pitchFamily="18" charset="0"/>
            </a:endParaRPr>
          </a:p>
        </p:txBody>
      </p:sp>
      <p:pic>
        <p:nvPicPr>
          <p:cNvPr id="12" name="Изображение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419" y="2018860"/>
            <a:ext cx="5079253" cy="345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05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23833" y="788392"/>
            <a:ext cx="9976513" cy="18994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ky-KG" sz="3200" b="1" dirty="0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23-июнь мамлекеттик </a:t>
            </a:r>
            <a:r>
              <a:rPr lang="ky-KG" sz="3200" b="1" dirty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жана мунициплдык </a:t>
            </a:r>
            <a:r>
              <a:rPr lang="ky-KG" sz="3200" b="1" dirty="0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кызматкерлердин  күнүнө </a:t>
            </a:r>
            <a:r>
              <a:rPr lang="ky-KG" sz="3200" b="1" dirty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карата Алай </a:t>
            </a:r>
            <a:r>
              <a:rPr lang="ky-KG" sz="3200" b="1" dirty="0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районунда </a:t>
            </a:r>
            <a:r>
              <a:rPr lang="ky-KG" sz="3200" b="1" dirty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көчмө </a:t>
            </a:r>
            <a:r>
              <a:rPr lang="ky-KG" sz="3200" b="1" dirty="0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жыйын өткөрүү</a:t>
            </a:r>
          </a:p>
          <a:p>
            <a:pPr marL="0" indent="0" algn="r">
              <a:buNone/>
            </a:pPr>
            <a:r>
              <a:rPr lang="ky-KG" b="1" dirty="0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(июнь)</a:t>
            </a:r>
            <a:endParaRPr lang="ru-RU" b="1" dirty="0">
              <a:solidFill>
                <a:srgbClr val="C00000"/>
              </a:solidFill>
              <a:latin typeface="2003_Oktom_TimesXP" panose="02020603050405020304" pitchFamily="18" charset="0"/>
              <a:cs typeface="2003_Oktom_TimesXP" panose="02020603050405020304" pitchFamily="18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/>
          <a:srcRect t="19797" b="16528"/>
          <a:stretch/>
        </p:blipFill>
        <p:spPr>
          <a:xfrm>
            <a:off x="3424234" y="2687859"/>
            <a:ext cx="5894135" cy="41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1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445" y="365125"/>
            <a:ext cx="10712355" cy="16547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Спорттун</a:t>
            </a:r>
            <a:r>
              <a:rPr lang="ru-RU" sz="3600" b="1" dirty="0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волейбол, футбол </a:t>
            </a:r>
            <a:r>
              <a:rPr lang="ru-RU" sz="3600" b="1" dirty="0" err="1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түрү</a:t>
            </a:r>
            <a:r>
              <a:rPr lang="ru-RU" sz="3600" b="1" dirty="0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  </a:t>
            </a:r>
            <a:r>
              <a:rPr lang="ru-RU" sz="3600" b="1" dirty="0" err="1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боюнча</a:t>
            </a:r>
            <a:r>
              <a:rPr lang="ru-RU" sz="3600" b="1" dirty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оюндарды</a:t>
            </a:r>
            <a:r>
              <a:rPr lang="ru-RU" sz="3600" b="1" dirty="0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 </a:t>
            </a:r>
            <a:r>
              <a:rPr lang="ru-RU" sz="3600" b="1" dirty="0" err="1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бүтүрүчүүлөр</a:t>
            </a:r>
            <a:r>
              <a:rPr lang="ru-RU" sz="3600" b="1" dirty="0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арасында</a:t>
            </a:r>
            <a:r>
              <a:rPr lang="ru-RU" sz="3600" b="1" dirty="0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уюштуруу</a:t>
            </a:r>
            <a:r>
              <a:rPr lang="ru-RU" sz="3600" b="1" dirty="0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</a:t>
            </a:r>
            <a:br>
              <a:rPr lang="ru-RU" sz="3600" b="1" dirty="0" smtClean="0">
                <a:solidFill>
                  <a:srgbClr val="0070C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                                                  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2003_Oktom_TimesXP" panose="02020603050405020304" pitchFamily="18" charset="0"/>
                <a:cs typeface="2003_Oktom_TimesXP" panose="02020603050405020304" pitchFamily="18" charset="0"/>
              </a:rPr>
              <a:t>(август) </a:t>
            </a:r>
            <a:endParaRPr lang="ru-RU" sz="2800" b="1" dirty="0">
              <a:solidFill>
                <a:srgbClr val="C00000"/>
              </a:solidFill>
              <a:latin typeface="2003_Oktom_TimesXP" panose="02020603050405020304" pitchFamily="18" charset="0"/>
              <a:cs typeface="2003_Oktom_TimesXP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33" y="2447996"/>
            <a:ext cx="7932905" cy="3966452"/>
          </a:xfrm>
        </p:spPr>
      </p:pic>
    </p:spTree>
    <p:extLst>
      <p:ext uri="{BB962C8B-B14F-4D97-AF65-F5344CB8AC3E}">
        <p14:creationId xmlns:p14="http://schemas.microsoft.com/office/powerpoint/2010/main" val="14897394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140</Words>
  <Application>Microsoft Office PowerPoint</Application>
  <PresentationFormat>Произвольный</PresentationFormat>
  <Paragraphs>27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Республикалык деңгээлде онлайн уюштурулган кварталдык отурумдарга, семинарларга активдүү катышуу  </vt:lpstr>
      <vt:lpstr>Презентация PowerPoint</vt:lpstr>
      <vt:lpstr> Ар бир райондо бирден социалдык долбоорду ишке ашыруу  </vt:lpstr>
      <vt:lpstr>Онлайн микротренингдерди өткөрүү</vt:lpstr>
      <vt:lpstr>Араван районуна 2 долбоор ишке ашыруу </vt:lpstr>
      <vt:lpstr>Презентация PowerPoint</vt:lpstr>
      <vt:lpstr>Спорттун волейбол, футбол түрү   боюнча оюндарды  бүтүрүчүүлөр арасында уюштуруу                                                                              (август)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ОШ ШААРДЫК ЖАШТАР ИШТЕРИ БОЮНЧА КОМИТЕТИ</dc:title>
  <dc:creator>Salimov Sardor</dc:creator>
  <cp:lastModifiedBy>User</cp:lastModifiedBy>
  <cp:revision>80</cp:revision>
  <dcterms:created xsi:type="dcterms:W3CDTF">2018-03-03T03:59:03Z</dcterms:created>
  <dcterms:modified xsi:type="dcterms:W3CDTF">2020-06-05T11:35:26Z</dcterms:modified>
</cp:coreProperties>
</file>