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3" r:id="rId1"/>
  </p:sldMasterIdLst>
  <p:sldIdLst>
    <p:sldId id="256" r:id="rId2"/>
    <p:sldId id="274" r:id="rId3"/>
    <p:sldId id="271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>
        <p:scale>
          <a:sx n="62" d="100"/>
          <a:sy n="62" d="100"/>
        </p:scale>
        <p:origin x="-1620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6/6/2020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594" y="2529840"/>
            <a:ext cx="6885646" cy="1960662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Жалал-Абад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тайпасынын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2020-жылынын июнь, июль, август </a:t>
            </a: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айларына</a:t>
            </a:r>
            <a: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alt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иш-планы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2129" y="5874856"/>
            <a:ext cx="5826719" cy="5484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err="1" smtClean="0">
                <a:solidFill>
                  <a:schemeClr val="tx1">
                    <a:lumMod val="50000"/>
                  </a:schemeClr>
                </a:solidFill>
              </a:rPr>
              <a:t>Жалал-Абад</a:t>
            </a:r>
            <a:r>
              <a:rPr lang="ru-RU" b="1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ru-RU" b="1" dirty="0">
                <a:solidFill>
                  <a:schemeClr val="tx1">
                    <a:lumMod val="50000"/>
                  </a:schemeClr>
                </a:solidFill>
              </a:rPr>
              <a:t>- 2020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652" y="243840"/>
            <a:ext cx="1775788" cy="1463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0480" y="198120"/>
            <a:ext cx="1691639" cy="1569721"/>
          </a:xfrm>
          <a:prstGeom prst="rect">
            <a:avLst/>
          </a:prstGeom>
        </p:spPr>
      </p:pic>
      <p:pic>
        <p:nvPicPr>
          <p:cNvPr id="7" name="Picture 2" descr="C:\Users\www101\Desktop\ФХЗ Чуй-Бишкек\logotip\Без названия фонд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95160" y="213360"/>
            <a:ext cx="188976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163200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50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7717572"/>
              </p:ext>
            </p:extLst>
          </p:nvPr>
        </p:nvGraphicFramePr>
        <p:xfrm>
          <a:off x="286868" y="1249680"/>
          <a:ext cx="8552327" cy="5288281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3684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148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823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33933">
                  <a:extLst>
                    <a:ext uri="{9D8B030D-6E8A-4147-A177-3AD203B41FA5}">
                      <a16:colId xmlns:a16="http://schemas.microsoft.com/office/drawing/2014/main" xmlns="" val="480203919"/>
                    </a:ext>
                  </a:extLst>
                </a:gridCol>
                <a:gridCol w="13339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881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02847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Иш</a:t>
                      </a:r>
                      <a:r>
                        <a:rPr lang="ru-RU" sz="1400" b="1" u="none" strike="noStrike" dirty="0" smtClean="0">
                          <a:effectLst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Күнү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u="none" strike="noStrike" dirty="0" smtClean="0">
                          <a:effectLst/>
                        </a:rPr>
                        <a:t>Катышуучу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Өткөрүү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Жооптуу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4668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</a:t>
                      </a:r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Стипендиаттардын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маалымат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базасын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жанылоо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Июнь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мүчөлөрү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Жалал-Абад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мүчөлөрү</a:t>
                      </a:r>
                      <a:endParaRPr lang="ru-RU" sz="16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418" marR="8418" marT="8418" marB="0" anchor="ctr"/>
                </a:tc>
              </a:tr>
              <a:tr h="150859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Базар-Коргон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РГА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башчысы-аким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менен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жолугушу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Июнь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РГА,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ФХЗдин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бутуручулору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С.Базар-Коргон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9525" marR="9525" marT="9525" marB="0" anchor="ctr"/>
                </a:tc>
              </a:tr>
              <a:tr h="153014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3</a:t>
                      </a:r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Социалдык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долбоорлорду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ишке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ашыруу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Июнь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Бүтүрүүчүлөр,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ФХЗ 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жергиликтуу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деморчуулор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боюнча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8418" marR="8418" marT="8418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97666"/>
            <a:ext cx="8397239" cy="80234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Зайдел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фонду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семинар,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стол ж.б.)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47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49824497"/>
              </p:ext>
            </p:extLst>
          </p:nvPr>
        </p:nvGraphicFramePr>
        <p:xfrm>
          <a:off x="274320" y="1007028"/>
          <a:ext cx="8454008" cy="5668092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438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98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496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7856">
                  <a:extLst>
                    <a:ext uri="{9D8B030D-6E8A-4147-A177-3AD203B41FA5}">
                      <a16:colId xmlns:a16="http://schemas.microsoft.com/office/drawing/2014/main" xmlns="" val="1039265878"/>
                    </a:ext>
                  </a:extLst>
                </a:gridCol>
                <a:gridCol w="14005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5216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804829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Иш</a:t>
                      </a:r>
                      <a:r>
                        <a:rPr lang="ru-RU" sz="1400" b="1" u="none" strike="noStrike" dirty="0" smtClean="0">
                          <a:effectLst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Күнү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u="none" strike="noStrike" dirty="0" smtClean="0">
                          <a:effectLst/>
                        </a:rPr>
                        <a:t>Катышуучу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Өткөрүү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Жооптуу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64679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4</a:t>
                      </a:r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КР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нын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Өкмөтүнө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караштуу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Жергиликтүү өз алдынча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башкаруу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иштери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этностор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аралык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мамилелер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боюнча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мамлекеттик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агенттигинин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Жалал-Абадтагы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өкүлү менен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жолугушуу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Июль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ФХЗдин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бүтүрүчүүлөрү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Жалал-Абад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ш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.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74611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5</a:t>
                      </a:r>
                      <a:endParaRPr lang="ru-RU" sz="1600" b="1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Региондорду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онуктууру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,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санариптештируу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балдарды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коргоо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жылына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карата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райондордо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"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Зордук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зомбулуктун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алдын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алуу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"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темасында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семинар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уюштуруу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Июль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РГА, АО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жана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мүчөлөрү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бүтүрүүчүлөр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Райондордо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9525" marR="9525" marT="9525" marB="0" anchor="ctr"/>
                </a:tc>
              </a:tr>
              <a:tr h="147035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6</a:t>
                      </a:r>
                      <a:endParaRPr lang="ru-RU" sz="1600" b="1" dirty="0"/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Ханс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Зайдель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Фондуна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Магистерстрдик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программага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кабыл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алууга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комок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корсотуу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Июль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Кызыктар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тараптар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Област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боюнча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ФХЗтин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бүтүрүүчүлөрү</a:t>
                      </a:r>
                      <a:endParaRPr lang="ky-KG" sz="160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1" y="198120"/>
            <a:ext cx="8351520" cy="670560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Зайдел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фонду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, семинар,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стол ж.б.)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01015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67717572"/>
              </p:ext>
            </p:extLst>
          </p:nvPr>
        </p:nvGraphicFramePr>
        <p:xfrm>
          <a:off x="198120" y="929640"/>
          <a:ext cx="8747760" cy="566928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4213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93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9566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21790">
                  <a:extLst>
                    <a:ext uri="{9D8B030D-6E8A-4147-A177-3AD203B41FA5}">
                      <a16:colId xmlns:a16="http://schemas.microsoft.com/office/drawing/2014/main" xmlns="" val="480203919"/>
                    </a:ext>
                  </a:extLst>
                </a:gridCol>
                <a:gridCol w="127901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363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22619"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u="none" strike="noStrike" dirty="0" smtClean="0">
                          <a:effectLst/>
                        </a:rPr>
                        <a:t>№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Иш</a:t>
                      </a:r>
                      <a:r>
                        <a:rPr lang="ru-RU" sz="1400" b="1" u="none" strike="noStrike" dirty="0" smtClean="0">
                          <a:effectLst/>
                        </a:rPr>
                        <a:t>-чара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Күнү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400" b="1" u="none" strike="noStrike" dirty="0" smtClean="0">
                          <a:effectLst/>
                        </a:rPr>
                        <a:t>Катышуучу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Өткөрүү</a:t>
                      </a:r>
                      <a:r>
                        <a:rPr lang="ru-RU" sz="1400" b="1" u="none" strike="noStrike" dirty="0" smtClean="0">
                          <a:effectLst/>
                        </a:rPr>
                        <a:t> </a:t>
                      </a:r>
                      <a:r>
                        <a:rPr lang="ru-RU" sz="1400" b="1" u="none" strike="noStrike" dirty="0" err="1" smtClean="0">
                          <a:effectLst/>
                        </a:rPr>
                        <a:t>жайы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err="1" smtClean="0">
                          <a:effectLst/>
                        </a:rPr>
                        <a:t>Жооптуу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418" marR="8418" marT="8418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6158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7</a:t>
                      </a:r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Регионалдык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жолугушуну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откоруу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Август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КК </a:t>
                      </a:r>
                      <a:r>
                        <a:rPr lang="ru-RU" sz="1600" u="none" strike="noStrike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мүчөлөрү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бүтүрүүчүлөр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Ноокен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району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9525" marR="9525" marT="9525" marB="0" anchor="ctr"/>
                </a:tc>
              </a:tr>
              <a:tr h="258507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8</a:t>
                      </a:r>
                      <a:endParaRPr lang="ru-RU" sz="1600" b="1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Тогуз-Торо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РГА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башчысы-аким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Кожошев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Айбек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менен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бүтүрүүчүлөрдун жолугушуусун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уюштуруу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жана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фонд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менен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меморандум </a:t>
                      </a:r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түзүү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Август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ФХЗдин</a:t>
                      </a:r>
                      <a:r>
                        <a:rPr lang="ru-RU" sz="1600" b="0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strike="noStrike" baseline="0" dirty="0" err="1" smtClean="0">
                          <a:solidFill>
                            <a:srgbClr val="000000"/>
                          </a:solidFill>
                          <a:latin typeface="Times New Roman"/>
                          <a:cs typeface="Times New Roman" pitchFamily="18" charset="0"/>
                        </a:rPr>
                        <a:t>б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үтүрүүчүлөр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у, 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/>
                        </a:rPr>
                        <a:t>Тогуз-Торо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РГА</a:t>
                      </a:r>
                      <a:endParaRPr lang="ru-RU" sz="16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Тогуз-Торо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району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y-KG" sz="16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КК мүчөлөрү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961" y="97666"/>
            <a:ext cx="8290560" cy="80234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Ханнс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Зайдел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фонду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менен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өткөрүлүүчү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иш-чаралар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жолугушуу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тренинг, </a:t>
            </a:r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</a:rPr>
              <a:t>кайрымдуулук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семинар, 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</a:rPr>
              <a:t>тегерек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</a:rPr>
              <a:t>стол ж.б.)</a:t>
            </a:r>
            <a:endParaRPr lang="ru-RU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347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081" y="2303928"/>
            <a:ext cx="8171330" cy="2093259"/>
          </a:xfrm>
        </p:spPr>
        <p:txBody>
          <a:bodyPr>
            <a:noAutofit/>
          </a:bodyPr>
          <a:lstStyle/>
          <a:p>
            <a:pPr algn="ctr"/>
            <a:r>
              <a:rPr lang="ky-KG" sz="5400" b="1" dirty="0" smtClean="0">
                <a:solidFill>
                  <a:srgbClr val="002060"/>
                </a:solidFill>
              </a:rPr>
              <a:t>Көңүл бургаңыздар үчүн чоң рахмат !</a:t>
            </a:r>
            <a:endParaRPr lang="ru-RU" sz="5400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522" y="511647"/>
            <a:ext cx="15795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9145" y="517997"/>
            <a:ext cx="1298575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4148" y="734690"/>
            <a:ext cx="15176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57300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613</TotalTime>
  <Words>207</Words>
  <Application>Microsoft Office PowerPoint</Application>
  <PresentationFormat>Экран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Жалал-Абад тайпасынын  2020-жылынын июнь, июль, август айларына  иш-планы</vt:lpstr>
      <vt:lpstr>Ханнс Зайдел фонду менен өткөрүлүүчү  иш-чаралар (жолугушуу, тренинг, кайрымдуулук, семинар, тегерек стол ж.б.)</vt:lpstr>
      <vt:lpstr>Ханнс Зайдел фонду менен өткөрүлүүчү  иш-чаралар (жолугушуу, тренинг, кайрымдуулук, семинар, тегерек стол ж.б.)</vt:lpstr>
      <vt:lpstr>Ханнс Зайдел фонду менен өткөрүлүүчү  иш-чаралар (жолугушуу, тренинг, кайрымдуулук, семинар, тегерек стол ж.б.)</vt:lpstr>
      <vt:lpstr>Көңүл бургаңыздар үчүн чоң рахмат 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Ханнс Зайдель Фондунун Ысык-Көл областынын бүтүрүүчүлөрүнүн</dc:title>
  <dc:creator>acer</dc:creator>
  <cp:lastModifiedBy>Davlet</cp:lastModifiedBy>
  <cp:revision>134</cp:revision>
  <dcterms:created xsi:type="dcterms:W3CDTF">2020-03-02T17:35:49Z</dcterms:created>
  <dcterms:modified xsi:type="dcterms:W3CDTF">2020-06-06T07:38:47Z</dcterms:modified>
</cp:coreProperties>
</file>