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56" r:id="rId2"/>
    <p:sldId id="271" r:id="rId3"/>
    <p:sldId id="284" r:id="rId4"/>
    <p:sldId id="292" r:id="rId5"/>
    <p:sldId id="285" r:id="rId6"/>
    <p:sldId id="286" r:id="rId7"/>
    <p:sldId id="296" r:id="rId8"/>
    <p:sldId id="288" r:id="rId9"/>
    <p:sldId id="289" r:id="rId10"/>
    <p:sldId id="290" r:id="rId11"/>
    <p:sldId id="291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-162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7/29/2020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4" y="2529840"/>
            <a:ext cx="6885646" cy="1960662"/>
          </a:xfrm>
        </p:spPr>
        <p:txBody>
          <a:bodyPr>
            <a:noAutofit/>
          </a:bodyPr>
          <a:lstStyle/>
          <a:p>
            <a:pPr algn="ctr"/>
            <a:r>
              <a:rPr lang="ky-K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Жалал-Абад тайпасынын 2020-жылынын </a:t>
            </a:r>
            <a:r>
              <a:rPr lang="ky-K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июль </a:t>
            </a:r>
            <a:r>
              <a:rPr lang="ky-KG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айына отчету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2129" y="5874856"/>
            <a:ext cx="5826719" cy="5484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chemeClr val="tx1">
                    <a:lumMod val="50000"/>
                  </a:schemeClr>
                </a:solidFill>
              </a:rPr>
              <a:t>Жалал-Абад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- 2020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52" y="243840"/>
            <a:ext cx="1897708" cy="1539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98120"/>
            <a:ext cx="1691639" cy="1569721"/>
          </a:xfrm>
          <a:prstGeom prst="rect">
            <a:avLst/>
          </a:prstGeom>
        </p:spPr>
      </p:pic>
      <p:pic>
        <p:nvPicPr>
          <p:cNvPr id="7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0"/>
            <a:ext cx="1874520" cy="1691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32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Курбанова Т. </a:t>
            </a:r>
            <a:r>
              <a:rPr lang="ru-RU" sz="2000" dirty="0" err="1" smtClean="0"/>
              <a:t>Каниет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кризистик</a:t>
            </a:r>
            <a:r>
              <a:rPr lang="ru-RU" sz="2000" dirty="0" smtClean="0"/>
              <a:t> </a:t>
            </a:r>
            <a:r>
              <a:rPr lang="ru-RU" sz="2000" dirty="0" err="1" smtClean="0"/>
              <a:t>борбору</a:t>
            </a:r>
            <a:r>
              <a:rPr lang="ru-RU" sz="2000" dirty="0" smtClean="0"/>
              <a:t> </a:t>
            </a:r>
            <a:r>
              <a:rPr lang="ru-RU" sz="2000" dirty="0" err="1" smtClean="0"/>
              <a:t>менен</a:t>
            </a:r>
            <a:r>
              <a:rPr lang="ru-RU" sz="2000" dirty="0" smtClean="0"/>
              <a:t> </a:t>
            </a:r>
            <a:r>
              <a:rPr lang="ru-RU" sz="2000" dirty="0" err="1" smtClean="0"/>
              <a:t>биргеликте</a:t>
            </a:r>
            <a:r>
              <a:rPr lang="ru-RU" sz="2000" dirty="0" smtClean="0"/>
              <a:t> </a:t>
            </a:r>
            <a:r>
              <a:rPr lang="ru-RU" sz="2000" dirty="0" err="1" smtClean="0"/>
              <a:t>Жалал-абад</a:t>
            </a:r>
            <a:r>
              <a:rPr lang="ru-RU" sz="2000" dirty="0" smtClean="0"/>
              <a:t> </a:t>
            </a:r>
            <a:r>
              <a:rPr lang="ru-RU" sz="2000" dirty="0" err="1" smtClean="0"/>
              <a:t>шаарынын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турмуш</a:t>
            </a:r>
            <a:r>
              <a:rPr lang="ru-RU" sz="2000" dirty="0" smtClean="0"/>
              <a:t> </a:t>
            </a:r>
            <a:r>
              <a:rPr lang="ru-RU" sz="2000" dirty="0" err="1" smtClean="0"/>
              <a:t>шарты</a:t>
            </a:r>
            <a:r>
              <a:rPr lang="ru-RU" sz="2000" dirty="0" smtClean="0"/>
              <a:t> </a:t>
            </a:r>
            <a:r>
              <a:rPr lang="ru-RU" sz="2000" dirty="0" err="1" smtClean="0"/>
              <a:t>оор</a:t>
            </a:r>
            <a:r>
              <a:rPr lang="ru-RU" sz="2000" dirty="0" smtClean="0"/>
              <a:t> 30 </a:t>
            </a:r>
            <a:r>
              <a:rPr lang="ru-RU" sz="2000" dirty="0" err="1" smtClean="0"/>
              <a:t>уй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кунумдук</a:t>
            </a:r>
            <a:r>
              <a:rPr lang="ru-RU" sz="2000" dirty="0" smtClean="0"/>
              <a:t> </a:t>
            </a:r>
            <a:r>
              <a:rPr lang="ru-RU" sz="2000" dirty="0" err="1" smtClean="0"/>
              <a:t>ггигеналык</a:t>
            </a:r>
            <a:r>
              <a:rPr lang="ru-RU" sz="2000" dirty="0" smtClean="0"/>
              <a:t> </a:t>
            </a:r>
            <a:r>
              <a:rPr lang="ru-RU" sz="2000" dirty="0" err="1" smtClean="0"/>
              <a:t>каражатарды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беришти</a:t>
            </a:r>
            <a:endParaRPr lang="ru-RU" sz="2000" dirty="0"/>
          </a:p>
        </p:txBody>
      </p:sp>
      <p:pic>
        <p:nvPicPr>
          <p:cNvPr id="7170" name="Picture 2" descr="C:\Users\Davlet\Desktop\Фото Жардам 2020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292" y="152685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ФХЗ </a:t>
            </a:r>
            <a:r>
              <a:rPr lang="ru-RU" sz="2400" dirty="0" err="1" smtClean="0"/>
              <a:t>бутуручусу</a:t>
            </a:r>
            <a:r>
              <a:rPr lang="ru-RU" sz="2400" dirty="0" smtClean="0"/>
              <a:t> </a:t>
            </a:r>
            <a:r>
              <a:rPr lang="ru-RU" sz="2400" dirty="0" err="1" smtClean="0"/>
              <a:t>К.Сопуев</a:t>
            </a:r>
            <a:r>
              <a:rPr lang="ru-RU" sz="2400" dirty="0" smtClean="0"/>
              <a:t> </a:t>
            </a:r>
            <a:r>
              <a:rPr lang="ru-RU" sz="2400" dirty="0" err="1" smtClean="0"/>
              <a:t>Акман</a:t>
            </a:r>
            <a:r>
              <a:rPr lang="ru-RU" sz="2400" dirty="0" smtClean="0"/>
              <a:t> АА </a:t>
            </a:r>
            <a:r>
              <a:rPr lang="ru-RU" sz="2400" dirty="0" err="1" smtClean="0"/>
              <a:t>ГСВсына</a:t>
            </a:r>
            <a:r>
              <a:rPr lang="ru-RU" sz="2400" dirty="0" smtClean="0"/>
              <a:t> акция </a:t>
            </a:r>
            <a:r>
              <a:rPr lang="ru-RU" sz="2400" dirty="0" err="1" smtClean="0"/>
              <a:t>уюштуруп</a:t>
            </a:r>
            <a:r>
              <a:rPr lang="ru-RU" sz="2400" dirty="0" smtClean="0"/>
              <a:t> 2даана </a:t>
            </a:r>
            <a:r>
              <a:rPr lang="ru-RU" sz="2400" dirty="0" err="1" smtClean="0"/>
              <a:t>кислародный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консентрат</a:t>
            </a:r>
            <a:r>
              <a:rPr lang="ru-RU" sz="2400" dirty="0" smtClean="0"/>
              <a:t> </a:t>
            </a:r>
            <a:r>
              <a:rPr lang="ru-RU" sz="2400" dirty="0" err="1" smtClean="0"/>
              <a:t>алдырып</a:t>
            </a:r>
            <a:r>
              <a:rPr lang="ru-RU" sz="2400" dirty="0" smtClean="0"/>
              <a:t> </a:t>
            </a:r>
            <a:r>
              <a:rPr lang="ru-RU" sz="2400" dirty="0" err="1" smtClean="0"/>
              <a:t>берди</a:t>
            </a:r>
            <a:endParaRPr lang="ru-RU" sz="2400" dirty="0"/>
          </a:p>
        </p:txBody>
      </p:sp>
      <p:pic>
        <p:nvPicPr>
          <p:cNvPr id="8194" name="Picture 2" descr="C:\Users\Davlet\Desktop\Фото Жардам 2020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3880" y="1610518"/>
            <a:ext cx="4968028" cy="3726021"/>
          </a:xfrm>
          <a:prstGeom prst="rect">
            <a:avLst/>
          </a:prstGeom>
          <a:noFill/>
        </p:spPr>
      </p:pic>
      <p:pic>
        <p:nvPicPr>
          <p:cNvPr id="8196" name="Picture 4" descr="C:\Users\Davlet\Desktop\Фото Жардам 2020\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7680" y="3223260"/>
            <a:ext cx="4572000" cy="3451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81" y="2303928"/>
            <a:ext cx="8171330" cy="2093259"/>
          </a:xfrm>
        </p:spPr>
        <p:txBody>
          <a:bodyPr>
            <a:noAutofit/>
          </a:bodyPr>
          <a:lstStyle/>
          <a:p>
            <a:pPr algn="ctr"/>
            <a:r>
              <a:rPr lang="ky-KG" sz="5400" b="1" dirty="0" smtClean="0">
                <a:solidFill>
                  <a:srgbClr val="002060"/>
                </a:solidFill>
              </a:rPr>
              <a:t>Көңүл бургаңыздар үчүн чоң рахмат 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22" y="511647"/>
            <a:ext cx="15795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9145" y="517997"/>
            <a:ext cx="1298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08" y="365759"/>
            <a:ext cx="1619672" cy="1525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3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" y="198120"/>
            <a:ext cx="7269479" cy="1051560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Жалал-Абад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областынынн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бутуручулорунун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айында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аткарылган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иштер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тууралуу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маалымат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2880" y="1249680"/>
            <a:ext cx="8732520" cy="5425440"/>
          </a:xfrm>
        </p:spPr>
        <p:txBody>
          <a:bodyPr>
            <a:normAutofit fontScale="32500" lnSpcReduction="20000"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Олкодо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болуп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жаткан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кырдалга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байланыштуу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июль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айына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пландаштырылган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иш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чаралар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отпой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калды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Жогорку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жетекчилер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жолугушулар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артка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калтырылды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кийинки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айларга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ФХЗге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кабыл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алуу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боюнча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пиар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кампаия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откорулду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режиминде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А.Калыев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ж.б.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Биздин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областагы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ФХЗдин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кээ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бутуручулору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СТОП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аталышындагы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акцияларды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уюштурдук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Аймактык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ооруканаларга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райондук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обцервация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жанан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кундузгу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статционарларга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ФАП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ГСВ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мед.кызматкерлерине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жардам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корсотулуп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жатат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www101\Desktop\ФХЗ Чуй-Бишкек\logotip\Без названия фон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49352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0101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3360"/>
            <a:ext cx="8229600" cy="899160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/>
              <a:t>Базар-Коргон</a:t>
            </a:r>
            <a:r>
              <a:rPr lang="ru-RU" sz="2000" dirty="0" smtClean="0"/>
              <a:t> району </a:t>
            </a:r>
            <a:r>
              <a:rPr lang="ru-RU" sz="2000" dirty="0" err="1" smtClean="0"/>
              <a:t>боюнча</a:t>
            </a:r>
            <a:r>
              <a:rPr lang="ru-RU" sz="2000" dirty="0" smtClean="0"/>
              <a:t> 15.07.2020-жылы «</a:t>
            </a:r>
            <a:r>
              <a:rPr lang="en-US" sz="2000" dirty="0" smtClean="0"/>
              <a:t>COVID-19</a:t>
            </a:r>
            <a:r>
              <a:rPr lang="ru-RU" sz="2000" dirty="0" smtClean="0"/>
              <a:t> стоп </a:t>
            </a:r>
            <a:r>
              <a:rPr lang="en-US" sz="2000" dirty="0" smtClean="0"/>
              <a:t> </a:t>
            </a:r>
            <a:r>
              <a:rPr lang="ru-RU" sz="2000" dirty="0" err="1" smtClean="0"/>
              <a:t>Базар-Коргон</a:t>
            </a:r>
            <a:r>
              <a:rPr lang="ru-RU" sz="2000" dirty="0" smtClean="0"/>
              <a:t>» </a:t>
            </a:r>
            <a:r>
              <a:rPr lang="ru-RU" sz="2000" dirty="0" err="1" smtClean="0"/>
              <a:t>ватсап</a:t>
            </a:r>
            <a:r>
              <a:rPr lang="ru-RU" sz="2000" dirty="0" smtClean="0"/>
              <a:t> группа </a:t>
            </a:r>
            <a:r>
              <a:rPr lang="ru-RU" sz="2000" dirty="0" err="1" smtClean="0"/>
              <a:t>ачып</a:t>
            </a:r>
            <a:r>
              <a:rPr lang="ru-RU" sz="2000" dirty="0" smtClean="0"/>
              <a:t> «</a:t>
            </a:r>
            <a:r>
              <a:rPr lang="ru-RU" sz="2000" dirty="0" err="1" smtClean="0"/>
              <a:t>Биз</a:t>
            </a:r>
            <a:r>
              <a:rPr lang="ru-RU" sz="2000" dirty="0" smtClean="0"/>
              <a:t> </a:t>
            </a:r>
            <a:r>
              <a:rPr lang="ru-RU" sz="2000" dirty="0" err="1" smtClean="0"/>
              <a:t>биргеликте</a:t>
            </a:r>
            <a:r>
              <a:rPr lang="ru-RU" sz="2000" dirty="0" smtClean="0"/>
              <a:t> корона </a:t>
            </a:r>
            <a:r>
              <a:rPr lang="ru-RU" sz="2000" dirty="0" err="1" smtClean="0"/>
              <a:t>вирусту</a:t>
            </a:r>
            <a:r>
              <a:rPr lang="ru-RU" sz="2000" dirty="0" smtClean="0"/>
              <a:t> </a:t>
            </a:r>
            <a:r>
              <a:rPr lang="ru-RU" sz="2000" dirty="0" err="1" smtClean="0"/>
              <a:t>токтотобуз</a:t>
            </a:r>
            <a:r>
              <a:rPr lang="ru-RU" sz="2000" dirty="0" smtClean="0"/>
              <a:t>» </a:t>
            </a:r>
            <a:r>
              <a:rPr lang="ru-RU" sz="2000" dirty="0" err="1" smtClean="0"/>
              <a:t>атту</a:t>
            </a:r>
            <a:r>
              <a:rPr lang="ru-RU" sz="2000" dirty="0" smtClean="0"/>
              <a:t> акция </a:t>
            </a:r>
            <a:r>
              <a:rPr lang="ru-RU" sz="2000" dirty="0" err="1" smtClean="0"/>
              <a:t>баштаганбыз</a:t>
            </a:r>
            <a:endParaRPr lang="ru-RU" sz="2000" dirty="0"/>
          </a:p>
        </p:txBody>
      </p:sp>
      <p:pic>
        <p:nvPicPr>
          <p:cNvPr id="1026" name="Picture 2" descr="C:\Users\Davlet\Desktop\Фото CASA 1000\IMG-20200704-WA0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0922" y="3911550"/>
            <a:ext cx="4389499" cy="2946450"/>
          </a:xfrm>
          <a:prstGeom prst="rect">
            <a:avLst/>
          </a:prstGeom>
          <a:noFill/>
        </p:spPr>
      </p:pic>
      <p:pic>
        <p:nvPicPr>
          <p:cNvPr id="2" name="Picture 2" descr="C:\Users\Davlet\Desktop\Фото Жардам 2020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05" y="1487805"/>
            <a:ext cx="4248150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15.07.2020-жылы </a:t>
            </a:r>
            <a:r>
              <a:rPr lang="ru-RU" dirty="0" err="1" smtClean="0"/>
              <a:t>баштаган</a:t>
            </a:r>
            <a:r>
              <a:rPr lang="ru-RU" dirty="0" smtClean="0"/>
              <a:t> </a:t>
            </a:r>
            <a:r>
              <a:rPr lang="ru-RU" dirty="0" err="1" smtClean="0"/>
              <a:t>акциябыздын</a:t>
            </a:r>
            <a:r>
              <a:rPr lang="ru-RU" dirty="0" smtClean="0"/>
              <a:t> </a:t>
            </a:r>
            <a:r>
              <a:rPr lang="ru-RU" dirty="0" err="1" smtClean="0"/>
              <a:t>жыйнтыгы</a:t>
            </a:r>
            <a:r>
              <a:rPr lang="ru-RU" dirty="0" smtClean="0"/>
              <a:t> </a:t>
            </a:r>
            <a:r>
              <a:rPr lang="ru-RU" dirty="0" err="1" smtClean="0"/>
              <a:t>боюнча</a:t>
            </a:r>
            <a:r>
              <a:rPr lang="ru-RU" dirty="0" smtClean="0"/>
              <a:t> 300 000сом </a:t>
            </a:r>
            <a:r>
              <a:rPr lang="ru-RU" dirty="0" err="1" smtClean="0"/>
              <a:t>накталай</a:t>
            </a:r>
            <a:r>
              <a:rPr lang="ru-RU" dirty="0" smtClean="0"/>
              <a:t> </a:t>
            </a:r>
            <a:r>
              <a:rPr lang="ru-RU" dirty="0" err="1" smtClean="0"/>
              <a:t>каражат</a:t>
            </a:r>
            <a:r>
              <a:rPr lang="ru-RU" dirty="0" smtClean="0"/>
              <a:t> </a:t>
            </a:r>
            <a:r>
              <a:rPr lang="ru-RU" dirty="0" err="1" smtClean="0"/>
              <a:t>чогулду</a:t>
            </a:r>
            <a:r>
              <a:rPr lang="ru-RU" dirty="0" smtClean="0"/>
              <a:t> 150 000сомдук </a:t>
            </a:r>
            <a:r>
              <a:rPr lang="ru-RU" dirty="0" err="1" smtClean="0"/>
              <a:t>ооруканага</a:t>
            </a:r>
            <a:r>
              <a:rPr lang="ru-RU" dirty="0" smtClean="0"/>
              <a:t> </a:t>
            </a:r>
            <a:r>
              <a:rPr lang="ru-RU" dirty="0" err="1" smtClean="0"/>
              <a:t>керектуу</a:t>
            </a:r>
            <a:r>
              <a:rPr lang="ru-RU" dirty="0" smtClean="0"/>
              <a:t> </a:t>
            </a:r>
            <a:r>
              <a:rPr lang="ru-RU" dirty="0" err="1" smtClean="0"/>
              <a:t>каражатар</a:t>
            </a:r>
            <a:r>
              <a:rPr lang="ru-RU" dirty="0" smtClean="0"/>
              <a:t> </a:t>
            </a:r>
            <a:r>
              <a:rPr lang="ru-RU" dirty="0" err="1" smtClean="0"/>
              <a:t>алынып</a:t>
            </a:r>
            <a:r>
              <a:rPr lang="ru-RU" dirty="0" smtClean="0"/>
              <a:t> </a:t>
            </a:r>
            <a:r>
              <a:rPr lang="ru-RU" dirty="0" err="1" smtClean="0"/>
              <a:t>берилди</a:t>
            </a:r>
            <a:r>
              <a:rPr lang="ru-RU" dirty="0" smtClean="0"/>
              <a:t>. Ал </a:t>
            </a:r>
            <a:r>
              <a:rPr lang="ru-RU" dirty="0" err="1" smtClean="0"/>
              <a:t>эми</a:t>
            </a:r>
            <a:r>
              <a:rPr lang="ru-RU" dirty="0" smtClean="0"/>
              <a:t> 90 000сомдук </a:t>
            </a:r>
            <a:r>
              <a:rPr lang="ru-RU" dirty="0" err="1" smtClean="0"/>
              <a:t>жумуш</a:t>
            </a:r>
            <a:r>
              <a:rPr lang="ru-RU" dirty="0" smtClean="0"/>
              <a:t> </a:t>
            </a:r>
            <a:r>
              <a:rPr lang="ru-RU" dirty="0" err="1" smtClean="0"/>
              <a:t>турундогу</a:t>
            </a:r>
            <a:r>
              <a:rPr lang="ru-RU" dirty="0" smtClean="0"/>
              <a:t> </a:t>
            </a:r>
            <a:r>
              <a:rPr lang="ru-RU" dirty="0" err="1" smtClean="0"/>
              <a:t>жардам</a:t>
            </a:r>
            <a:r>
              <a:rPr lang="ru-RU" dirty="0" smtClean="0"/>
              <a:t> </a:t>
            </a:r>
            <a:r>
              <a:rPr lang="ru-RU" dirty="0" err="1" smtClean="0"/>
              <a:t>корсотулду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150 000сом </a:t>
            </a:r>
            <a:r>
              <a:rPr lang="ru-RU" dirty="0" err="1" smtClean="0"/>
              <a:t>каражат</a:t>
            </a:r>
            <a:r>
              <a:rPr lang="ru-RU" dirty="0" smtClean="0"/>
              <a:t> </a:t>
            </a:r>
            <a:r>
              <a:rPr lang="ru-RU" dirty="0" err="1" smtClean="0"/>
              <a:t>оздук</a:t>
            </a:r>
            <a:r>
              <a:rPr lang="ru-RU" dirty="0" smtClean="0"/>
              <a:t> </a:t>
            </a:r>
            <a:r>
              <a:rPr lang="ru-RU" dirty="0" err="1" smtClean="0"/>
              <a:t>эсебибизде</a:t>
            </a:r>
            <a:r>
              <a:rPr lang="ru-RU" dirty="0" smtClean="0"/>
              <a:t> </a:t>
            </a:r>
            <a:r>
              <a:rPr lang="ru-RU" dirty="0" err="1" smtClean="0"/>
              <a:t>турат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let\Desktop\Фото Жардам 2020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402" y="259080"/>
            <a:ext cx="3884505" cy="2913379"/>
          </a:xfrm>
          <a:prstGeom prst="rect">
            <a:avLst/>
          </a:prstGeom>
          <a:noFill/>
        </p:spPr>
      </p:pic>
      <p:pic>
        <p:nvPicPr>
          <p:cNvPr id="2051" name="Picture 3" descr="C:\Users\Davlet\Desktop\Фото Жардам 2020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5840" y="228601"/>
            <a:ext cx="3954780" cy="3053714"/>
          </a:xfrm>
          <a:prstGeom prst="rect">
            <a:avLst/>
          </a:prstGeom>
          <a:noFill/>
        </p:spPr>
      </p:pic>
      <p:pic>
        <p:nvPicPr>
          <p:cNvPr id="2052" name="Picture 4" descr="C:\Users\Davlet\Desktop\Фото Жардам 2020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" y="3297555"/>
            <a:ext cx="4747260" cy="3560445"/>
          </a:xfrm>
          <a:prstGeom prst="rect">
            <a:avLst/>
          </a:prstGeom>
          <a:noFill/>
        </p:spPr>
      </p:pic>
      <p:pic>
        <p:nvPicPr>
          <p:cNvPr id="2053" name="Picture 5" descr="C:\Users\Davlet\Desktop\Фото Жардам 2020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51120" y="3550920"/>
            <a:ext cx="374904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vlet\Desktop\Фото Жардам 2020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705" y="487680"/>
            <a:ext cx="5151974" cy="2895600"/>
          </a:xfrm>
          <a:prstGeom prst="rect">
            <a:avLst/>
          </a:prstGeom>
          <a:noFill/>
        </p:spPr>
      </p:pic>
      <p:pic>
        <p:nvPicPr>
          <p:cNvPr id="3075" name="Picture 3" descr="C:\Users\Davlet\Desktop\Фото Жардам 2020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3159" y="3607232"/>
            <a:ext cx="6324268" cy="2915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9398"/>
            <a:ext cx="8229600" cy="1386522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/>
              <a:t>Респератор</a:t>
            </a:r>
            <a:r>
              <a:rPr lang="ru-RU" sz="2400" dirty="0" smtClean="0"/>
              <a:t> №95 </a:t>
            </a:r>
            <a:r>
              <a:rPr lang="ru-RU" sz="2400" dirty="0" err="1" smtClean="0"/>
              <a:t>маскадан</a:t>
            </a:r>
            <a:r>
              <a:rPr lang="ru-RU" sz="2400" dirty="0" smtClean="0"/>
              <a:t> 200шт, 300шт </a:t>
            </a:r>
            <a:r>
              <a:rPr lang="ru-RU" sz="2400" dirty="0" err="1" smtClean="0"/>
              <a:t>мед.маска</a:t>
            </a:r>
            <a:r>
              <a:rPr lang="ru-RU" sz="2400" dirty="0" smtClean="0"/>
              <a:t> 50шт ЖКК форма, 3шт </a:t>
            </a:r>
            <a:r>
              <a:rPr lang="ru-RU" sz="2400" dirty="0" err="1" smtClean="0"/>
              <a:t>кисл.консентрат</a:t>
            </a:r>
            <a:r>
              <a:rPr lang="ru-RU" sz="2400" dirty="0" smtClean="0"/>
              <a:t>, </a:t>
            </a:r>
            <a:r>
              <a:rPr lang="ru-RU" sz="2400" dirty="0" err="1" smtClean="0"/>
              <a:t>3шт</a:t>
            </a:r>
            <a:r>
              <a:rPr lang="ru-RU" sz="2400" dirty="0" smtClean="0"/>
              <a:t> </a:t>
            </a:r>
            <a:r>
              <a:rPr lang="ru-RU" sz="2400" dirty="0" err="1" smtClean="0"/>
              <a:t>дизинфекция</a:t>
            </a:r>
            <a:r>
              <a:rPr lang="ru-RU" sz="2400" dirty="0" smtClean="0"/>
              <a:t> </a:t>
            </a:r>
            <a:r>
              <a:rPr lang="ru-RU" sz="2400" dirty="0" err="1" smtClean="0"/>
              <a:t>жасоочу</a:t>
            </a:r>
            <a:r>
              <a:rPr lang="ru-RU" sz="2400" dirty="0" smtClean="0"/>
              <a:t> аппарат 30шт.кроват 30шт </a:t>
            </a:r>
            <a:r>
              <a:rPr lang="ru-RU" sz="2400" dirty="0" err="1" smtClean="0"/>
              <a:t>шейшеп</a:t>
            </a:r>
            <a:r>
              <a:rPr lang="ru-RU" sz="2400" dirty="0" smtClean="0"/>
              <a:t> 10шт матрас</a:t>
            </a:r>
            <a:endParaRPr lang="ru-RU" sz="2400" dirty="0"/>
          </a:p>
        </p:txBody>
      </p:sp>
      <p:pic>
        <p:nvPicPr>
          <p:cNvPr id="4" name="Picture 3" descr="C:\Users\Davlet\Desktop\Фото Жардам 2020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004" y="1935798"/>
            <a:ext cx="3394472" cy="4525962"/>
          </a:xfrm>
          <a:prstGeom prst="rect">
            <a:avLst/>
          </a:prstGeom>
          <a:noFill/>
        </p:spPr>
      </p:pic>
      <p:pic>
        <p:nvPicPr>
          <p:cNvPr id="5" name="Picture 2" descr="C:\Users\Davlet\Desktop\Фото Жардам 2020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520" y="4090553"/>
            <a:ext cx="5044440" cy="232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vlet\Desktop\Фото Жардам 2020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" y="768508"/>
            <a:ext cx="3550708" cy="2663031"/>
          </a:xfrm>
          <a:prstGeom prst="rect">
            <a:avLst/>
          </a:prstGeom>
          <a:noFill/>
        </p:spPr>
      </p:pic>
      <p:pic>
        <p:nvPicPr>
          <p:cNvPr id="5123" name="Picture 3" descr="C:\Users\Davlet\Desktop\Фото Жардам 2020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" y="3732846"/>
            <a:ext cx="5013960" cy="2820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err="1" smtClean="0"/>
              <a:t>Жеке</a:t>
            </a:r>
            <a:r>
              <a:rPr lang="ru-RU" sz="2400" dirty="0" smtClean="0"/>
              <a:t> </a:t>
            </a:r>
            <a:r>
              <a:rPr lang="ru-RU" sz="2400" dirty="0" err="1" smtClean="0"/>
              <a:t>уй-булоомдун</a:t>
            </a:r>
            <a:r>
              <a:rPr lang="ru-RU" sz="2400" dirty="0" smtClean="0"/>
              <a:t> </a:t>
            </a:r>
            <a:r>
              <a:rPr lang="ru-RU" sz="2400" dirty="0" err="1" smtClean="0"/>
              <a:t>атынан</a:t>
            </a:r>
            <a:r>
              <a:rPr lang="ru-RU" sz="2400" dirty="0" smtClean="0"/>
              <a:t> 7000сомдук №9 </a:t>
            </a:r>
            <a:r>
              <a:rPr lang="ru-RU" sz="2400" dirty="0" err="1" smtClean="0"/>
              <a:t>ГСВга</a:t>
            </a:r>
            <a:r>
              <a:rPr lang="ru-RU" sz="2400" dirty="0" smtClean="0"/>
              <a:t> антисептик, ЖКК </a:t>
            </a:r>
            <a:r>
              <a:rPr lang="ru-RU" sz="2400" dirty="0" err="1" smtClean="0"/>
              <a:t>суюк</a:t>
            </a:r>
            <a:r>
              <a:rPr lang="ru-RU" sz="2400" dirty="0" smtClean="0"/>
              <a:t> </a:t>
            </a:r>
            <a:r>
              <a:rPr lang="ru-RU" sz="2400" dirty="0" err="1" smtClean="0"/>
              <a:t>самын</a:t>
            </a:r>
            <a:r>
              <a:rPr lang="ru-RU" sz="2400" dirty="0" smtClean="0"/>
              <a:t> маска кол кап ж.б. </a:t>
            </a:r>
            <a:r>
              <a:rPr lang="ru-RU" sz="2400" dirty="0" err="1" smtClean="0"/>
              <a:t>жардам</a:t>
            </a:r>
            <a:r>
              <a:rPr lang="ru-RU" sz="2400" dirty="0" smtClean="0"/>
              <a:t> </a:t>
            </a:r>
            <a:r>
              <a:rPr lang="ru-RU" sz="2400" dirty="0" err="1" smtClean="0"/>
              <a:t>корсотук</a:t>
            </a:r>
            <a:endParaRPr lang="ru-RU" sz="2400" dirty="0"/>
          </a:p>
        </p:txBody>
      </p:sp>
      <p:pic>
        <p:nvPicPr>
          <p:cNvPr id="6146" name="Picture 2" descr="C:\Users\Davlet\Desktop\Фото Жардам 2020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" y="1733549"/>
            <a:ext cx="6095999" cy="45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1209</TotalTime>
  <Words>222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Жалал-Абад тайпасынын 2020-жылынын июль айына отчету</vt:lpstr>
      <vt:lpstr>Жалал-Абад областынынн бутуручулорунун арасында июль айында аткарылган иштер тууралуу маалымат</vt:lpstr>
      <vt:lpstr>Базар-Коргон району боюнча 15.07.2020-жылы «COVID-19 стоп  Базар-Коргон» ватсап группа ачып «Биз биргеликте корона вирусту токтотобуз» атту акция баштаганбыз</vt:lpstr>
      <vt:lpstr>Слайд 4</vt:lpstr>
      <vt:lpstr>Слайд 5</vt:lpstr>
      <vt:lpstr>Слайд 6</vt:lpstr>
      <vt:lpstr>Респератор №95 маскадан 200шт, 300шт мед.маска 50шт ЖКК форма, 3шт кисл.консентрат, 3шт дизинфекция жасоочу аппарат 30шт.кроват 30шт шейшеп 10шт матрас</vt:lpstr>
      <vt:lpstr>Слайд 8</vt:lpstr>
      <vt:lpstr>Жеке уй-булоомдун атынан 7000сомдук №9 ГСВга антисептик, ЖКК суюк самын маска кол кап ж.б. жардам корсотук</vt:lpstr>
      <vt:lpstr>Курбанова Т. Каниет кризистик борбору менен биргеликте Жалал-абад шаарынын турмуш шарты оор 30 уй булоого кунумдук ггигеналык каражатарды беришти</vt:lpstr>
      <vt:lpstr>ФХЗ бутуручусу К.Сопуев Акман АА ГСВсына акция уюштуруп 2даана кислародный консентрат алдырып берди</vt:lpstr>
      <vt:lpstr>Көңүл бургаңыздар үчүн чоң рахмат 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Ханнс Зайдель Фондунун Ысык-Көл областынын бүтүрүүчүлөрүнүн</dc:title>
  <dc:creator>acer</dc:creator>
  <cp:lastModifiedBy>Davlet</cp:lastModifiedBy>
  <cp:revision>202</cp:revision>
  <dcterms:created xsi:type="dcterms:W3CDTF">2020-03-02T17:35:49Z</dcterms:created>
  <dcterms:modified xsi:type="dcterms:W3CDTF">2020-07-29T11:59:59Z</dcterms:modified>
</cp:coreProperties>
</file>